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8" r:id="rId9"/>
    <p:sldMasterId id="2147483939" r:id="rId10"/>
    <p:sldMasterId id="2147483925" r:id="rId11"/>
    <p:sldMasterId id="2147483896" r:id="rId12"/>
    <p:sldMasterId id="2147483969" r:id="rId13"/>
    <p:sldMasterId id="2147483993" r:id="rId14"/>
  </p:sldMasterIdLst>
  <p:notesMasterIdLst>
    <p:notesMasterId r:id="rId29"/>
  </p:notesMasterIdLst>
  <p:handoutMasterIdLst>
    <p:handoutMasterId r:id="rId30"/>
  </p:handoutMasterIdLst>
  <p:sldIdLst>
    <p:sldId id="327" r:id="rId15"/>
    <p:sldId id="329" r:id="rId16"/>
    <p:sldId id="286" r:id="rId17"/>
    <p:sldId id="319" r:id="rId18"/>
    <p:sldId id="320" r:id="rId19"/>
    <p:sldId id="321" r:id="rId20"/>
    <p:sldId id="328" r:id="rId21"/>
    <p:sldId id="288" r:id="rId22"/>
    <p:sldId id="322" r:id="rId23"/>
    <p:sldId id="323" r:id="rId24"/>
    <p:sldId id="324" r:id="rId25"/>
    <p:sldId id="325" r:id="rId26"/>
    <p:sldId id="330" r:id="rId27"/>
    <p:sldId id="326" r:id="rId28"/>
  </p:sldIdLst>
  <p:sldSz cx="9144000" cy="5143500" type="screen16x9"/>
  <p:notesSz cx="7010400" cy="92964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137">
          <p15:clr>
            <a:srgbClr val="A4A3A4"/>
          </p15:clr>
        </p15:guide>
        <p15:guide id="4" orient="horz" pos="560">
          <p15:clr>
            <a:srgbClr val="A4A3A4"/>
          </p15:clr>
        </p15:guide>
        <p15:guide id="5" orient="horz" pos="983">
          <p15:clr>
            <a:srgbClr val="A4A3A4"/>
          </p15:clr>
        </p15:guide>
        <p15:guide id="6" orient="horz" pos="1409">
          <p15:clr>
            <a:srgbClr val="A4A3A4"/>
          </p15:clr>
        </p15:guide>
        <p15:guide id="7" orient="horz" pos="1829">
          <p15:clr>
            <a:srgbClr val="A4A3A4"/>
          </p15:clr>
        </p15:guide>
        <p15:guide id="8" orient="horz" pos="2252">
          <p15:clr>
            <a:srgbClr val="A4A3A4"/>
          </p15:clr>
        </p15:guide>
        <p15:guide id="9" orient="horz" pos="2677">
          <p15:clr>
            <a:srgbClr val="A4A3A4"/>
          </p15:clr>
        </p15:guide>
        <p15:guide id="10" orient="horz" pos="3100">
          <p15:clr>
            <a:srgbClr val="A4A3A4"/>
          </p15:clr>
        </p15:guide>
        <p15:guide id="11" pos="129">
          <p15:clr>
            <a:srgbClr val="A4A3A4"/>
          </p15:clr>
        </p15:guide>
        <p15:guide id="12" pos="554">
          <p15:clr>
            <a:srgbClr val="A4A3A4"/>
          </p15:clr>
        </p15:guide>
        <p15:guide id="13" pos="979">
          <p15:clr>
            <a:srgbClr val="A4A3A4"/>
          </p15:clr>
        </p15:guide>
        <p15:guide id="14" pos="1400">
          <p15:clr>
            <a:srgbClr val="A4A3A4"/>
          </p15:clr>
        </p15:guide>
        <p15:guide id="15" pos="1823">
          <p15:clr>
            <a:srgbClr val="A4A3A4"/>
          </p15:clr>
        </p15:guide>
        <p15:guide id="16" pos="2248">
          <p15:clr>
            <a:srgbClr val="A4A3A4"/>
          </p15:clr>
        </p15:guide>
        <p15:guide id="17" pos="2676">
          <p15:clr>
            <a:srgbClr val="A4A3A4"/>
          </p15:clr>
        </p15:guide>
        <p15:guide id="18" pos="3094">
          <p15:clr>
            <a:srgbClr val="A4A3A4"/>
          </p15:clr>
        </p15:guide>
        <p15:guide id="19" pos="3521">
          <p15:clr>
            <a:srgbClr val="A4A3A4"/>
          </p15:clr>
        </p15:guide>
        <p15:guide id="20" pos="3946">
          <p15:clr>
            <a:srgbClr val="A4A3A4"/>
          </p15:clr>
        </p15:guide>
        <p15:guide id="21" pos="4366">
          <p15:clr>
            <a:srgbClr val="A4A3A4"/>
          </p15:clr>
        </p15:guide>
        <p15:guide id="22" pos="4789">
          <p15:clr>
            <a:srgbClr val="A4A3A4"/>
          </p15:clr>
        </p15:guide>
        <p15:guide id="23" pos="5215">
          <p15:clr>
            <a:srgbClr val="A4A3A4"/>
          </p15:clr>
        </p15:guide>
        <p15:guide id="24" pos="5633">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lint Rutkas" initials="CR" lastIdx="12" clrIdx="6">
    <p:extLst>
      <p:ext uri="{19B8F6BF-5375-455C-9EA6-DF929625EA0E}">
        <p15:presenceInfo xmlns:p15="http://schemas.microsoft.com/office/powerpoint/2012/main" userId="S-1-5-21-2127521184-1604012920-1887927527-3222326" providerId="AD"/>
      </p:ext>
    </p:extLst>
  </p:cmAuthor>
  <p:cmAuthor id="1" name="James Coliz" initials="JC" lastIdx="6" clrIdx="0"/>
  <p:cmAuthor id="2" name="Matthijs Hoekstra" initials="MH" lastIdx="1" clrIdx="1">
    <p:extLst>
      <p:ext uri="{19B8F6BF-5375-455C-9EA6-DF929625EA0E}">
        <p15:presenceInfo xmlns:p15="http://schemas.microsoft.com/office/powerpoint/2012/main" userId="S-1-5-21-2127521184-1604012920-1887927527-11713129" providerId="AD"/>
      </p:ext>
    </p:extLst>
  </p:cmAuthor>
  <p:cmAuthor id="3" name="Cliff Simpkins" initials="CS" lastIdx="1" clrIdx="2">
    <p:extLst>
      <p:ext uri="{19B8F6BF-5375-455C-9EA6-DF929625EA0E}">
        <p15:presenceInfo xmlns:p15="http://schemas.microsoft.com/office/powerpoint/2012/main" userId="S-1-5-21-2127521184-1604012920-1887927527-2587877" providerId="AD"/>
      </p:ext>
    </p:extLst>
  </p:cmAuthor>
  <p:cmAuthor id="4" name="Debbie Thorn" initials="DT" lastIdx="5" clrIdx="3">
    <p:extLst>
      <p:ext uri="{19B8F6BF-5375-455C-9EA6-DF929625EA0E}">
        <p15:presenceInfo xmlns:p15="http://schemas.microsoft.com/office/powerpoint/2012/main" userId="S-1-5-21-2127521184-1604012920-1887927527-1905400" providerId="AD"/>
      </p:ext>
    </p:extLst>
  </p:cmAuthor>
  <p:cmAuthor id="5" name="Rajen Kishna" initials="RK" lastIdx="11" clrIdx="4">
    <p:extLst>
      <p:ext uri="{19B8F6BF-5375-455C-9EA6-DF929625EA0E}">
        <p15:presenceInfo xmlns:p15="http://schemas.microsoft.com/office/powerpoint/2012/main" userId="S-1-5-21-2127521184-1604012920-1887927527-17481774" providerId="AD"/>
      </p:ext>
    </p:extLst>
  </p:cmAuthor>
  <p:cmAuthor id="6" name="Dan Nicholas" initials="DN" lastIdx="15" clrIdx="5">
    <p:extLst>
      <p:ext uri="{19B8F6BF-5375-455C-9EA6-DF929625EA0E}">
        <p15:presenceInfo xmlns:p15="http://schemas.microsoft.com/office/powerpoint/2012/main" userId="S-1-5-21-1115560463-2100127641-3545757382-72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25252"/>
    <a:srgbClr val="002050"/>
    <a:srgbClr val="00BCF2"/>
    <a:srgbClr val="00188F"/>
    <a:srgbClr val="D7D7D7"/>
    <a:srgbClr val="000000"/>
    <a:srgbClr val="969696"/>
    <a:srgbClr val="003C6C"/>
    <a:srgbClr val="8C9D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951" autoAdjust="0"/>
  </p:normalViewPr>
  <p:slideViewPr>
    <p:cSldViewPr snapToGrid="0" snapToObjects="1">
      <p:cViewPr varScale="1">
        <p:scale>
          <a:sx n="80" d="100"/>
          <a:sy n="80" d="100"/>
        </p:scale>
        <p:origin x="965" y="58"/>
      </p:cViewPr>
      <p:guideLst>
        <p:guide orient="horz" pos="2160"/>
        <p:guide pos="3840"/>
        <p:guide orient="horz" pos="137"/>
        <p:guide orient="horz" pos="560"/>
        <p:guide orient="horz" pos="983"/>
        <p:guide orient="horz" pos="1409"/>
        <p:guide orient="horz" pos="1829"/>
        <p:guide orient="horz" pos="2252"/>
        <p:guide orient="horz" pos="2677"/>
        <p:guide orient="horz" pos="3100"/>
        <p:guide pos="129"/>
        <p:guide pos="554"/>
        <p:guide pos="979"/>
        <p:guide pos="1400"/>
        <p:guide pos="1823"/>
        <p:guide pos="2248"/>
        <p:guide pos="2676"/>
        <p:guide pos="3094"/>
        <p:guide pos="3521"/>
        <p:guide pos="3946"/>
        <p:guide pos="4366"/>
        <p:guide pos="4789"/>
        <p:guide pos="5215"/>
        <p:guide pos="5633"/>
      </p:guideLst>
    </p:cSldViewPr>
  </p:slideViewPr>
  <p:outlineViewPr>
    <p:cViewPr>
      <p:scale>
        <a:sx n="33" d="100"/>
        <a:sy n="33" d="100"/>
      </p:scale>
      <p:origin x="0" y="-14640"/>
    </p:cViewPr>
  </p:outlineViewPr>
  <p:notesTextViewPr>
    <p:cViewPr>
      <p:scale>
        <a:sx n="3" d="2"/>
        <a:sy n="3" d="2"/>
      </p:scale>
      <p:origin x="0" y="0"/>
    </p:cViewPr>
  </p:notesTextViewPr>
  <p:sorterViewPr>
    <p:cViewPr>
      <p:scale>
        <a:sx n="200" d="100"/>
        <a:sy n="200" d="100"/>
      </p:scale>
      <p:origin x="0" y="-7662"/>
    </p:cViewPr>
  </p:sorterViewPr>
  <p:notesViewPr>
    <p:cSldViewPr snapToGrid="0" snapToObjects="1">
      <p:cViewPr varScale="1">
        <p:scale>
          <a:sx n="64" d="100"/>
          <a:sy n="64" d="100"/>
        </p:scale>
        <p:origin x="2582"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Master" Target="slideMasters/slideMaster5.xml"/><Relationship Id="rId18" Type="http://schemas.openxmlformats.org/officeDocument/2006/relationships/slide" Target="slides/slide4.xml"/><Relationship Id="rId26"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theme" Target="theme/theme1.xml"/><Relationship Id="rId7" Type="http://schemas.openxmlformats.org/officeDocument/2006/relationships/customXml" Target="../customXml/item7.xml"/><Relationship Id="rId12" Type="http://schemas.openxmlformats.org/officeDocument/2006/relationships/slideMaster" Target="slideMasters/slideMaster4.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3.xml"/><Relationship Id="rId24" Type="http://schemas.openxmlformats.org/officeDocument/2006/relationships/slide" Target="slides/slide10.xml"/><Relationship Id="rId32"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10" Type="http://schemas.openxmlformats.org/officeDocument/2006/relationships/slideMaster" Target="slideMasters/slideMaster2.xml"/><Relationship Id="rId19" Type="http://schemas.openxmlformats.org/officeDocument/2006/relationships/slide" Target="slides/slide5.xml"/><Relationship Id="rId3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Master" Target="slideMasters/slideMaster6.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E3877F07-EB68-4E96-B66C-B1AA3D9B5127}" type="datetimeFigureOut">
              <a:rPr lang="en-US" smtClean="0"/>
              <a:t>5/31/2016</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E3DBA441-DF57-43AE-B6BE-2ADA4D4B6D40}" type="slidenum">
              <a:rPr lang="en-US" smtClean="0"/>
              <a:t>‹#›</a:t>
            </a:fld>
            <a:endParaRPr lang="en-US"/>
          </a:p>
        </p:txBody>
      </p:sp>
    </p:spTree>
    <p:extLst>
      <p:ext uri="{BB962C8B-B14F-4D97-AF65-F5344CB8AC3E}">
        <p14:creationId xmlns:p14="http://schemas.microsoft.com/office/powerpoint/2010/main" val="2529426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7FE6720-67BD-4674-B831-C60C02439634}" type="datetimeFigureOut">
              <a:rPr lang="en-US" smtClean="0"/>
              <a:t>5/31/2016</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36DAC288-28CF-40C3-A408-271E9A37F250}" type="slidenum">
              <a:rPr lang="en-US" smtClean="0"/>
              <a:t>‹#›</a:t>
            </a:fld>
            <a:endParaRPr lang="en-US"/>
          </a:p>
        </p:txBody>
      </p:sp>
    </p:spTree>
    <p:extLst>
      <p:ext uri="{BB962C8B-B14F-4D97-AF65-F5344CB8AC3E}">
        <p14:creationId xmlns:p14="http://schemas.microsoft.com/office/powerpoint/2010/main" val="291527863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sz="900" kern="1200" baseline="0" dirty="0">
                <a:solidFill>
                  <a:schemeClr val="tx1"/>
                </a:solidFill>
                <a:effectLst/>
                <a:latin typeface="+mn-lt"/>
                <a:ea typeface="+mn-ea"/>
                <a:cs typeface="+mn-cs"/>
              </a:rPr>
              <a:t>It has </a:t>
            </a:r>
            <a:r>
              <a:rPr lang="en-US" dirty="0"/>
              <a:t>been </a:t>
            </a:r>
            <a:r>
              <a:rPr lang="en-US" sz="900" kern="1200" baseline="0" dirty="0">
                <a:solidFill>
                  <a:schemeClr val="tx1"/>
                </a:solidFill>
                <a:effectLst/>
                <a:latin typeface="+mn-lt"/>
                <a:ea typeface="+mn-ea"/>
                <a:cs typeface="+mn-cs"/>
              </a:rPr>
              <a:t>a real journey for us to get to One Windows with Windows 10. Back in Windows 7 we started our journey to bring together Windows into one, scalable platform which could support the growing variety of devices and scenarios that developers wanted to build app experiences for. We started by merging the lower level parts of the OS, then the developer experience, and now with Windows 10, we have unified all of the Windows family.</a:t>
            </a:r>
            <a:endParaRPr lang="en-US" dirty="0"/>
          </a:p>
          <a:p>
            <a:pPr defTabSz="924916">
              <a:defRPr/>
            </a:pPr>
            <a:endParaRPr lang="en-US" dirty="0"/>
          </a:p>
          <a:p>
            <a:pPr defTabSz="924916">
              <a:defRPr/>
            </a:pPr>
            <a:r>
              <a:rPr lang="en-US" sz="900" kern="1200" dirty="0">
                <a:solidFill>
                  <a:schemeClr val="tx1"/>
                </a:solidFill>
                <a:effectLst/>
                <a:latin typeface="+mn-lt"/>
                <a:ea typeface="+mn-ea"/>
                <a:cs typeface="+mn-cs"/>
              </a:rPr>
              <a:t>At</a:t>
            </a:r>
            <a:r>
              <a:rPr lang="en-US" sz="900" kern="1200" baseline="0" dirty="0">
                <a:solidFill>
                  <a:schemeClr val="tx1"/>
                </a:solidFill>
                <a:effectLst/>
                <a:latin typeface="+mn-lt"/>
                <a:ea typeface="+mn-ea"/>
                <a:cs typeface="+mn-cs"/>
              </a:rPr>
              <a:t> the same time, we have been able to quickly add several new device families to Windows. </a:t>
            </a:r>
            <a:r>
              <a:rPr lang="en-US" sz="900" kern="1200" dirty="0">
                <a:solidFill>
                  <a:schemeClr val="tx1"/>
                </a:solidFill>
                <a:effectLst/>
                <a:latin typeface="+mn-lt"/>
                <a:ea typeface="+mn-ea"/>
                <a:cs typeface="+mn-cs"/>
              </a:rPr>
              <a:t>This</a:t>
            </a:r>
            <a:r>
              <a:rPr lang="en-US" sz="900" kern="1200" baseline="0" dirty="0">
                <a:solidFill>
                  <a:schemeClr val="tx1"/>
                </a:solidFill>
                <a:effectLst/>
                <a:latin typeface="+mn-lt"/>
                <a:ea typeface="+mn-ea"/>
                <a:cs typeface="+mn-cs"/>
              </a:rPr>
              <a:t> has been a multiyear journey and with Windows 10 we now have One core operating system, One app platform, and One store to empower developers to reach their Windows customers wherever they are and on whatever device they happen to be using.</a:t>
            </a:r>
            <a:endParaRPr lang="en-US" dirty="0"/>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3</a:t>
            </a:fld>
            <a:endParaRPr lang="en-US">
              <a:solidFill>
                <a:prstClr val="black"/>
              </a:solidFill>
              <a:latin typeface="Arial"/>
            </a:endParaRPr>
          </a:p>
        </p:txBody>
      </p:sp>
    </p:spTree>
    <p:extLst>
      <p:ext uri="{BB962C8B-B14F-4D97-AF65-F5344CB8AC3E}">
        <p14:creationId xmlns:p14="http://schemas.microsoft.com/office/powerpoint/2010/main" val="13917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July 29, 2015 Windows</a:t>
            </a:r>
            <a:r>
              <a:rPr lang="en-US" baseline="0" dirty="0"/>
              <a:t> 10 was made generally available for desktops, laptops and tablets, as well as </a:t>
            </a:r>
            <a:r>
              <a:rPr lang="en-US" baseline="0" dirty="0" err="1"/>
              <a:t>IoT</a:t>
            </a:r>
            <a:r>
              <a:rPr lang="en-US" baseline="0" dirty="0"/>
              <a:t> devices, such as the Raspberry Pi 2. </a:t>
            </a:r>
            <a:r>
              <a:rPr lang="en-US" dirty="0"/>
              <a:t>In</a:t>
            </a:r>
            <a:r>
              <a:rPr lang="en-US" baseline="0" dirty="0"/>
              <a:t> the few months since Windows 10 launched, we’ve seen great adoption and engagement of Windows 10 and the Windows Store. Since launch, we’ve seen </a:t>
            </a:r>
            <a:r>
              <a:rPr lang="en-US" b="1" baseline="0" dirty="0"/>
              <a:t>over 1.25 billion Windows Store visits from over 110 million devices</a:t>
            </a:r>
            <a:r>
              <a:rPr lang="en-US" baseline="0" dirty="0"/>
              <a:t>. </a:t>
            </a:r>
            <a:r>
              <a:rPr lang="en-US" b="1" baseline="0" dirty="0"/>
              <a:t>Engagement on the Windows Store is up 2x </a:t>
            </a:r>
            <a:r>
              <a:rPr lang="en-US" baseline="0" dirty="0"/>
              <a:t>compared to Windows 8.1, which </a:t>
            </a:r>
            <a:r>
              <a:rPr lang="en-US" b="1" baseline="0" dirty="0"/>
              <a:t>resulted in 4x revenue for developers</a:t>
            </a:r>
            <a:r>
              <a:rPr lang="en-US" baseline="0" dirty="0"/>
              <a:t>.</a:t>
            </a:r>
          </a:p>
        </p:txBody>
      </p:sp>
      <p:sp>
        <p:nvSpPr>
          <p:cNvPr id="4" name="Slide Number Placeholder 3"/>
          <p:cNvSpPr>
            <a:spLocks noGrp="1"/>
          </p:cNvSpPr>
          <p:nvPr>
            <p:ph type="sldNum" sz="quarter" idx="10"/>
          </p:nvPr>
        </p:nvSpPr>
        <p:spPr/>
        <p:txBody>
          <a:bodyPr/>
          <a:lstStyle/>
          <a:p>
            <a:fld id="{36DAC288-28CF-40C3-A408-271E9A37F250}" type="slidenum">
              <a:rPr lang="en-US" smtClean="0"/>
              <a:t>4</a:t>
            </a:fld>
            <a:endParaRPr lang="en-US"/>
          </a:p>
        </p:txBody>
      </p:sp>
    </p:spTree>
    <p:extLst>
      <p:ext uri="{BB962C8B-B14F-4D97-AF65-F5344CB8AC3E}">
        <p14:creationId xmlns:p14="http://schemas.microsoft.com/office/powerpoint/2010/main" val="218143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gradFill>
                  <a:gsLst>
                    <a:gs pos="92035">
                      <a:srgbClr val="FFFFFF"/>
                    </a:gs>
                    <a:gs pos="74074">
                      <a:srgbClr val="FFFFFF"/>
                    </a:gs>
                  </a:gsLst>
                  <a:lin ang="5400000" scaled="0"/>
                </a:gradFill>
                <a:latin typeface="+mn-lt"/>
                <a:cs typeface="Segoe UI" panose="020B0502040204020203" pitchFamily="34" charset="0"/>
              </a:rPr>
              <a:t>In</a:t>
            </a:r>
            <a:r>
              <a:rPr lang="en-US" sz="900" baseline="0" dirty="0">
                <a:gradFill>
                  <a:gsLst>
                    <a:gs pos="92035">
                      <a:srgbClr val="FFFFFF"/>
                    </a:gs>
                    <a:gs pos="74074">
                      <a:srgbClr val="FFFFFF"/>
                    </a:gs>
                  </a:gsLst>
                  <a:lin ang="5400000" scaled="0"/>
                </a:gradFill>
                <a:latin typeface="+mn-lt"/>
                <a:cs typeface="Segoe UI" panose="020B0502040204020203" pitchFamily="34" charset="0"/>
              </a:rPr>
              <a:t> the holiday 2015 timeframe, we’re bringing Windows 10 to phones with </a:t>
            </a:r>
            <a:r>
              <a:rPr lang="en-US" sz="900" b="1" baseline="0" dirty="0">
                <a:gradFill>
                  <a:gsLst>
                    <a:gs pos="92035">
                      <a:srgbClr val="FFFFFF"/>
                    </a:gs>
                    <a:gs pos="74074">
                      <a:srgbClr val="FFFFFF"/>
                    </a:gs>
                  </a:gsLst>
                  <a:lin ang="5400000" scaled="0"/>
                </a:gradFill>
                <a:latin typeface="+mn-lt"/>
                <a:cs typeface="Segoe UI" panose="020B0502040204020203" pitchFamily="34" charset="0"/>
              </a:rPr>
              <a:t>Windows 10 Mobile</a:t>
            </a:r>
            <a:r>
              <a:rPr lang="en-US" sz="900" baseline="0" dirty="0">
                <a:gradFill>
                  <a:gsLst>
                    <a:gs pos="92035">
                      <a:srgbClr val="FFFFFF"/>
                    </a:gs>
                    <a:gs pos="74074">
                      <a:srgbClr val="FFFFFF"/>
                    </a:gs>
                  </a:gsLst>
                  <a:lin ang="5400000" scaled="0"/>
                </a:gradFill>
                <a:latin typeface="+mn-lt"/>
                <a:cs typeface="Segoe UI" panose="020B0502040204020203" pitchFamily="34" charset="0"/>
              </a:rPr>
              <a:t>, as well as Xbox One with the </a:t>
            </a:r>
            <a:r>
              <a:rPr lang="en-US" sz="900" b="1" baseline="0" dirty="0">
                <a:gradFill>
                  <a:gsLst>
                    <a:gs pos="92035">
                      <a:srgbClr val="FFFFFF"/>
                    </a:gs>
                    <a:gs pos="74074">
                      <a:srgbClr val="FFFFFF"/>
                    </a:gs>
                  </a:gsLst>
                  <a:lin ang="5400000" scaled="0"/>
                </a:gradFill>
                <a:latin typeface="+mn-lt"/>
                <a:cs typeface="Segoe UI" panose="020B0502040204020203" pitchFamily="34" charset="0"/>
              </a:rPr>
              <a:t>New Xbox One Experience</a:t>
            </a:r>
            <a:r>
              <a:rPr lang="en-US" sz="900" baseline="0" dirty="0">
                <a:gradFill>
                  <a:gsLst>
                    <a:gs pos="92035">
                      <a:srgbClr val="FFFFFF"/>
                    </a:gs>
                    <a:gs pos="74074">
                      <a:srgbClr val="FFFFFF"/>
                    </a:gs>
                  </a:gsLst>
                  <a:lin ang="5400000" scaled="0"/>
                </a:gradFill>
                <a:latin typeface="+mn-lt"/>
                <a:cs typeface="Segoe UI" panose="020B0502040204020203" pitchFamily="34" charset="0"/>
              </a:rPr>
              <a:t>. There’s also a great lineup of new hardware available, ranging from our own </a:t>
            </a:r>
            <a:r>
              <a:rPr lang="en-US" sz="900" b="1" baseline="0" dirty="0">
                <a:gradFill>
                  <a:gsLst>
                    <a:gs pos="92035">
                      <a:srgbClr val="FFFFFF"/>
                    </a:gs>
                    <a:gs pos="74074">
                      <a:srgbClr val="FFFFFF"/>
                    </a:gs>
                  </a:gsLst>
                  <a:lin ang="5400000" scaled="0"/>
                </a:gradFill>
                <a:latin typeface="+mn-lt"/>
                <a:cs typeface="Segoe UI" panose="020B0502040204020203" pitchFamily="34" charset="0"/>
              </a:rPr>
              <a:t>Microsoft Band 2</a:t>
            </a:r>
            <a:r>
              <a:rPr lang="en-US" sz="900" baseline="0" dirty="0">
                <a:gradFill>
                  <a:gsLst>
                    <a:gs pos="92035">
                      <a:srgbClr val="FFFFFF"/>
                    </a:gs>
                    <a:gs pos="74074">
                      <a:srgbClr val="FFFFFF"/>
                    </a:gs>
                  </a:gsLst>
                  <a:lin ang="5400000" scaled="0"/>
                </a:gradFill>
                <a:latin typeface="+mn-lt"/>
                <a:cs typeface="Segoe UI" panose="020B0502040204020203" pitchFamily="34" charset="0"/>
              </a:rPr>
              <a:t>, new </a:t>
            </a:r>
            <a:r>
              <a:rPr lang="en-US" sz="900" b="1" baseline="0" dirty="0">
                <a:gradFill>
                  <a:gsLst>
                    <a:gs pos="92035">
                      <a:srgbClr val="FFFFFF"/>
                    </a:gs>
                    <a:gs pos="74074">
                      <a:srgbClr val="FFFFFF"/>
                    </a:gs>
                  </a:gsLst>
                  <a:lin ang="5400000" scaled="0"/>
                </a:gradFill>
                <a:latin typeface="+mn-lt"/>
                <a:cs typeface="Segoe UI" panose="020B0502040204020203" pitchFamily="34" charset="0"/>
              </a:rPr>
              <a:t>Lumia 950 and 950 XL </a:t>
            </a:r>
            <a:r>
              <a:rPr lang="en-US" sz="900" baseline="0" dirty="0">
                <a:gradFill>
                  <a:gsLst>
                    <a:gs pos="92035">
                      <a:srgbClr val="FFFFFF"/>
                    </a:gs>
                    <a:gs pos="74074">
                      <a:srgbClr val="FFFFFF"/>
                    </a:gs>
                  </a:gsLst>
                  <a:lin ang="5400000" scaled="0"/>
                </a:gradFill>
                <a:latin typeface="+mn-lt"/>
                <a:cs typeface="Segoe UI" panose="020B0502040204020203" pitchFamily="34" charset="0"/>
              </a:rPr>
              <a:t>phones, to </a:t>
            </a:r>
            <a:r>
              <a:rPr lang="en-US" sz="900" b="1" baseline="0" dirty="0">
                <a:gradFill>
                  <a:gsLst>
                    <a:gs pos="92035">
                      <a:srgbClr val="FFFFFF"/>
                    </a:gs>
                    <a:gs pos="74074">
                      <a:srgbClr val="FFFFFF"/>
                    </a:gs>
                  </a:gsLst>
                  <a:lin ang="5400000" scaled="0"/>
                </a:gradFill>
                <a:latin typeface="+mn-lt"/>
                <a:cs typeface="Segoe UI" panose="020B0502040204020203" pitchFamily="34" charset="0"/>
              </a:rPr>
              <a:t>Surface Pro 4 </a:t>
            </a:r>
            <a:r>
              <a:rPr lang="en-US" sz="900" baseline="0" dirty="0">
                <a:gradFill>
                  <a:gsLst>
                    <a:gs pos="92035">
                      <a:srgbClr val="FFFFFF"/>
                    </a:gs>
                    <a:gs pos="74074">
                      <a:srgbClr val="FFFFFF"/>
                    </a:gs>
                  </a:gsLst>
                  <a:lin ang="5400000" scaled="0"/>
                </a:gradFill>
                <a:latin typeface="+mn-lt"/>
                <a:cs typeface="Segoe UI" panose="020B0502040204020203" pitchFamily="34" charset="0"/>
              </a:rPr>
              <a:t>and </a:t>
            </a:r>
            <a:r>
              <a:rPr lang="en-US" sz="900" b="1" baseline="0" dirty="0">
                <a:gradFill>
                  <a:gsLst>
                    <a:gs pos="92035">
                      <a:srgbClr val="FFFFFF"/>
                    </a:gs>
                    <a:gs pos="74074">
                      <a:srgbClr val="FFFFFF"/>
                    </a:gs>
                  </a:gsLst>
                  <a:lin ang="5400000" scaled="0"/>
                </a:gradFill>
                <a:latin typeface="+mn-lt"/>
                <a:cs typeface="Segoe UI" panose="020B0502040204020203" pitchFamily="34" charset="0"/>
              </a:rPr>
              <a:t>Surface Book</a:t>
            </a:r>
            <a:r>
              <a:rPr lang="en-US" sz="900" baseline="0" dirty="0">
                <a:gradFill>
                  <a:gsLst>
                    <a:gs pos="92035">
                      <a:srgbClr val="FFFFFF"/>
                    </a:gs>
                    <a:gs pos="74074">
                      <a:srgbClr val="FFFFFF"/>
                    </a:gs>
                  </a:gsLst>
                  <a:lin ang="5400000" scaled="0"/>
                </a:gradFill>
                <a:latin typeface="+mn-lt"/>
                <a:cs typeface="Segoe UI" panose="020B0502040204020203" pitchFamily="34" charset="0"/>
              </a:rPr>
              <a:t>, alongside </a:t>
            </a:r>
            <a:r>
              <a:rPr lang="en-US" sz="900" b="1" baseline="0" dirty="0">
                <a:gradFill>
                  <a:gsLst>
                    <a:gs pos="92035">
                      <a:srgbClr val="FFFFFF"/>
                    </a:gs>
                    <a:gs pos="74074">
                      <a:srgbClr val="FFFFFF"/>
                    </a:gs>
                  </a:gsLst>
                  <a:lin ang="5400000" scaled="0"/>
                </a:gradFill>
                <a:latin typeface="+mn-lt"/>
                <a:cs typeface="Segoe UI" panose="020B0502040204020203" pitchFamily="34" charset="0"/>
              </a:rPr>
              <a:t>great hardware from our OEM partners</a:t>
            </a:r>
            <a:r>
              <a:rPr lang="en-US" sz="900" baseline="0" dirty="0">
                <a:gradFill>
                  <a:gsLst>
                    <a:gs pos="92035">
                      <a:srgbClr val="FFFFFF"/>
                    </a:gs>
                    <a:gs pos="74074">
                      <a:srgbClr val="FFFFFF"/>
                    </a:gs>
                  </a:gsLst>
                  <a:lin ang="5400000" scaled="0"/>
                </a:gradFill>
                <a:latin typeface="+mn-lt"/>
                <a:cs typeface="Segoe UI" panose="020B0502040204020203" pitchFamily="34" charset="0"/>
              </a:rPr>
              <a:t>.</a:t>
            </a:r>
            <a:endParaRPr lang="en-US" sz="900" dirty="0">
              <a:gradFill>
                <a:gsLst>
                  <a:gs pos="92035">
                    <a:srgbClr val="FFFFFF"/>
                  </a:gs>
                  <a:gs pos="74074">
                    <a:srgbClr val="FFFFFF"/>
                  </a:gs>
                </a:gsLst>
                <a:lin ang="5400000" scaled="0"/>
              </a:gra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36DAC288-28CF-40C3-A408-271E9A37F250}" type="slidenum">
              <a:rPr lang="en-US" smtClean="0"/>
              <a:t>5</a:t>
            </a:fld>
            <a:endParaRPr lang="en-US"/>
          </a:p>
        </p:txBody>
      </p:sp>
    </p:spTree>
    <p:extLst>
      <p:ext uri="{BB962C8B-B14F-4D97-AF65-F5344CB8AC3E}">
        <p14:creationId xmlns:p14="http://schemas.microsoft.com/office/powerpoint/2010/main" val="3682182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we’ll </a:t>
            </a:r>
            <a:r>
              <a:rPr lang="en-US" b="1" dirty="0"/>
              <a:t>continue to</a:t>
            </a:r>
            <a:r>
              <a:rPr lang="en-US" b="1" baseline="0" dirty="0"/>
              <a:t> bring our device family together early 2016 </a:t>
            </a:r>
            <a:r>
              <a:rPr lang="en-US" baseline="0" dirty="0"/>
              <a:t>with new experiences across </a:t>
            </a:r>
            <a:r>
              <a:rPr lang="en-US" b="1" baseline="0" dirty="0"/>
              <a:t>Microsoft HoloLens </a:t>
            </a:r>
            <a:r>
              <a:rPr lang="en-US" baseline="0" dirty="0"/>
              <a:t>and </a:t>
            </a:r>
            <a:r>
              <a:rPr lang="en-US" b="1" baseline="0" dirty="0"/>
              <a:t>Surface Hub</a:t>
            </a:r>
            <a:r>
              <a:rPr lang="en-US" baseline="0" dirty="0"/>
              <a:t>.</a:t>
            </a:r>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6</a:t>
            </a:fld>
            <a:endParaRPr lang="en-US"/>
          </a:p>
        </p:txBody>
      </p:sp>
    </p:spTree>
    <p:extLst>
      <p:ext uri="{BB962C8B-B14F-4D97-AF65-F5344CB8AC3E}">
        <p14:creationId xmlns:p14="http://schemas.microsoft.com/office/powerpoint/2010/main" val="435760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baseline="0" dirty="0"/>
              <a:t>Whether a developer wants to provide end users with a consistent experience that </a:t>
            </a:r>
            <a:r>
              <a:rPr lang="en-US" b="1" baseline="0" dirty="0"/>
              <a:t>seamlessly adapts </a:t>
            </a:r>
            <a:r>
              <a:rPr lang="en-US" baseline="0" dirty="0"/>
              <a:t>or if they decide to </a:t>
            </a:r>
            <a:r>
              <a:rPr lang="en-US" b="1" baseline="0" dirty="0"/>
              <a:t>tailor the experience </a:t>
            </a:r>
            <a:r>
              <a:rPr lang="en-US" baseline="0" dirty="0"/>
              <a:t>to take advantage of specialized capabilities of a specific device, they have one set of APIs, tools, and services enabling them to leverage the same code and visual assets.</a:t>
            </a:r>
          </a:p>
          <a:p>
            <a:pPr defTabSz="924916">
              <a:defRPr/>
            </a:pPr>
            <a:endParaRPr lang="en-US" dirty="0"/>
          </a:p>
          <a:p>
            <a:r>
              <a:rPr lang="en-US" dirty="0"/>
              <a:t>Of course, the</a:t>
            </a:r>
            <a:r>
              <a:rPr lang="en-US" baseline="0" dirty="0"/>
              <a:t> Universal Windows Platform provides </a:t>
            </a:r>
            <a:r>
              <a:rPr lang="en-US" dirty="0"/>
              <a:t>a number of services to enable developers</a:t>
            </a:r>
            <a:r>
              <a:rPr lang="en-US" baseline="0" dirty="0"/>
              <a:t> to easily build apps including</a:t>
            </a:r>
            <a:r>
              <a:rPr lang="en-US" dirty="0"/>
              <a:t>:</a:t>
            </a:r>
          </a:p>
          <a:p>
            <a:pPr marL="520265" lvl="1" indent="-173422">
              <a:buFont typeface="Arial" panose="020B0604020202020204" pitchFamily="34" charset="0"/>
              <a:buChar char="•"/>
            </a:pPr>
            <a:r>
              <a:rPr lang="en-US" sz="800" b="1" dirty="0"/>
              <a:t>Adaptive User</a:t>
            </a:r>
            <a:r>
              <a:rPr lang="en-US" sz="800" b="1" baseline="0" dirty="0"/>
              <a:t> Interface </a:t>
            </a:r>
            <a:r>
              <a:rPr lang="en-US" sz="800" baseline="0" dirty="0"/>
              <a:t>control library – allowing developers to design a User interface that adapts and reacts to the device family it’s running on</a:t>
            </a:r>
            <a:endParaRPr lang="en-US" sz="800" dirty="0"/>
          </a:p>
          <a:p>
            <a:pPr marL="520265" lvl="1" indent="-173422">
              <a:buFont typeface="Arial" panose="020B0604020202020204" pitchFamily="34" charset="0"/>
              <a:buChar char="•"/>
            </a:pPr>
            <a:r>
              <a:rPr lang="en-US" sz="800" b="1" baseline="0" dirty="0"/>
              <a:t>Natural user inputs</a:t>
            </a:r>
            <a:r>
              <a:rPr lang="en-US" sz="800" baseline="0" dirty="0"/>
              <a:t>: Speech, ink, gesture vision, and a host of new input models that work with the new UI control library.</a:t>
            </a:r>
            <a:endParaRPr lang="en-US" sz="800" dirty="0"/>
          </a:p>
          <a:p>
            <a:pPr marL="520265" lvl="1" indent="-173422">
              <a:buFont typeface="Arial" panose="020B0604020202020204" pitchFamily="34" charset="0"/>
              <a:buChar char="•"/>
            </a:pPr>
            <a:r>
              <a:rPr lang="en-US" sz="800" b="1" baseline="0" dirty="0"/>
              <a:t>One SDK and Tooling</a:t>
            </a:r>
            <a:r>
              <a:rPr lang="en-US" sz="800" baseline="0" dirty="0"/>
              <a:t> to simplify the development process</a:t>
            </a:r>
            <a:endParaRPr lang="en-US" sz="800" dirty="0"/>
          </a:p>
          <a:p>
            <a:pPr marL="520265" lvl="1" indent="-173422">
              <a:buFont typeface="Arial" panose="020B0604020202020204" pitchFamily="34" charset="0"/>
              <a:buChar char="•"/>
            </a:pPr>
            <a:r>
              <a:rPr lang="en-US" sz="800" b="1" baseline="0" dirty="0"/>
              <a:t>One Store</a:t>
            </a:r>
            <a:r>
              <a:rPr lang="en-US" sz="800" baseline="0" dirty="0"/>
              <a:t>: with universally available apps and games, digital media and a single dev center</a:t>
            </a:r>
            <a:endParaRPr lang="en-US" sz="800" dirty="0"/>
          </a:p>
          <a:p>
            <a:pPr marL="520265" lvl="1" indent="-173422">
              <a:buFont typeface="Arial" panose="020B0604020202020204" pitchFamily="34" charset="0"/>
              <a:buChar char="•"/>
            </a:pPr>
            <a:r>
              <a:rPr lang="en-US" sz="800" b="1" baseline="0" dirty="0"/>
              <a:t>Cloud Services </a:t>
            </a:r>
            <a:r>
              <a:rPr lang="en-US" sz="800" baseline="0" dirty="0"/>
              <a:t>with Microsoft Azure to create compelling connected experiences</a:t>
            </a:r>
            <a:endParaRPr lang="en-US" sz="800" dirty="0"/>
          </a:p>
          <a:p>
            <a:endParaRPr lang="en-US" sz="800" dirty="0"/>
          </a:p>
          <a:p>
            <a:r>
              <a:rPr lang="en-US" sz="800" dirty="0"/>
              <a:t>Last</a:t>
            </a:r>
            <a:r>
              <a:rPr lang="en-US" sz="800" baseline="0" dirty="0"/>
              <a:t> but not least, the Universal Windows Platform also means a unified way of configuring, securing, managing and updating devices across the various form factors.</a:t>
            </a:r>
            <a:endParaRPr lang="en-US" sz="800" dirty="0"/>
          </a:p>
          <a:p>
            <a:pPr defTabSz="924916">
              <a:defRPr/>
            </a:pPr>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a:solidFill>
                <a:prstClr val="black"/>
              </a:solidFill>
              <a:latin typeface="Arial"/>
            </a:endParaRPr>
          </a:p>
        </p:txBody>
      </p:sp>
    </p:spTree>
    <p:extLst>
      <p:ext uri="{BB962C8B-B14F-4D97-AF65-F5344CB8AC3E}">
        <p14:creationId xmlns:p14="http://schemas.microsoft.com/office/powerpoint/2010/main" val="2932559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244B1D4-63DB-514D-99AA-086E2EBFDFE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84037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244B1D4-63DB-514D-99AA-086E2EBFDFE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8042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8230F7F-681E-4E1F-9050-839243F5E650}"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38688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13</a:t>
            </a:fld>
            <a:endParaRPr lang="en-US"/>
          </a:p>
        </p:txBody>
      </p:sp>
    </p:spTree>
    <p:extLst>
      <p:ext uri="{BB962C8B-B14F-4D97-AF65-F5344CB8AC3E}">
        <p14:creationId xmlns:p14="http://schemas.microsoft.com/office/powerpoint/2010/main" val="4717192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16982" y="4198753"/>
            <a:ext cx="657027" cy="657027"/>
          </a:xfrm>
          <a:prstGeom prst="rect">
            <a:avLst/>
          </a:prstGeom>
        </p:spPr>
      </p:pic>
      <p:sp>
        <p:nvSpPr>
          <p:cNvPr id="8" name="Text Placeholder 4"/>
          <p:cNvSpPr>
            <a:spLocks noGrp="1"/>
          </p:cNvSpPr>
          <p:nvPr>
            <p:ph type="body" sz="quarter" idx="12" hasCustomPrompt="1"/>
          </p:nvPr>
        </p:nvSpPr>
        <p:spPr>
          <a:xfrm>
            <a:off x="165587" y="2636094"/>
            <a:ext cx="4650888" cy="875802"/>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165587" y="1216442"/>
            <a:ext cx="8608422" cy="1342868"/>
          </a:xfrm>
          <a:noFill/>
        </p:spPr>
        <p:txBody>
          <a:bodyPr lIns="146304" tIns="91440" rIns="146304" bIns="91440" anchor="t" anchorCtr="0"/>
          <a:lstStyle>
            <a:lvl1pPr>
              <a:defRPr sz="4800" spc="-74" baseline="0">
                <a:solidFill>
                  <a:schemeClr val="bg1"/>
                </a:solidFill>
              </a:defRPr>
            </a:lvl1pPr>
          </a:lstStyle>
          <a:p>
            <a:r>
              <a:rPr lang="en-US" dirty="0"/>
              <a:t>Presentation title</a:t>
            </a:r>
          </a:p>
        </p:txBody>
      </p:sp>
      <p:sp>
        <p:nvSpPr>
          <p:cNvPr id="10" name="Text Placeholder 38"/>
          <p:cNvSpPr>
            <a:spLocks noGrp="1"/>
          </p:cNvSpPr>
          <p:nvPr>
            <p:ph type="body" sz="quarter" idx="24" hasCustomPrompt="1"/>
          </p:nvPr>
        </p:nvSpPr>
        <p:spPr>
          <a:xfrm>
            <a:off x="163555" y="3589468"/>
            <a:ext cx="2464353" cy="271592"/>
          </a:xfrm>
        </p:spPr>
        <p:txBody>
          <a:bodyPr bIns="0" anchor="b"/>
          <a:lstStyle>
            <a:lvl1pPr marL="0" indent="0">
              <a:buNone/>
              <a:defRPr sz="1600" baseline="0">
                <a:solidFill>
                  <a:schemeClr val="accent1">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10748161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2689274"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2891203" y="890715"/>
            <a:ext cx="6050868"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380942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4437303" cy="51435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rtl="0" eaLnBrk="1" fontAlgn="base" latinLnBrk="0" hangingPunct="1">
              <a:lnSpc>
                <a:spcPct val="90000"/>
              </a:lnSpc>
              <a:spcBef>
                <a:spcPct val="0"/>
              </a:spcBef>
              <a:spcAft>
                <a:spcPct val="0"/>
              </a:spcAft>
              <a:buClrTx/>
              <a:buSzTx/>
              <a:buFontTx/>
              <a:buNone/>
              <a:tabLst/>
              <a:defRPr/>
            </a:pPr>
            <a:endParaRPr kumimoji="0" lang="en-US" sz="1469" b="0" i="0" u="none" strike="noStrike" kern="120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01932" y="217136"/>
            <a:ext cx="4033912" cy="1120455"/>
          </a:xfrm>
        </p:spPr>
        <p:txBody>
          <a:bodyPr/>
          <a:lstStyle>
            <a:lvl1pPr>
              <a:defRPr sz="3529">
                <a:gradFill>
                  <a:gsLst>
                    <a:gs pos="92593">
                      <a:schemeClr val="tx1"/>
                    </a:gs>
                    <a:gs pos="85185">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92593">
                      <a:schemeClr val="tx1"/>
                    </a:gs>
                    <a:gs pos="85185">
                      <a:schemeClr val="tx1"/>
                    </a:gs>
                  </a:gsLst>
                  <a:lin ang="5400000" scaled="0"/>
                </a:gradFill>
              </a:defRPr>
            </a:lvl1pPr>
            <a:lvl2pPr marL="0" indent="0">
              <a:buNone/>
              <a:defRPr sz="1469">
                <a:gradFill>
                  <a:gsLst>
                    <a:gs pos="92593">
                      <a:schemeClr val="tx1"/>
                    </a:gs>
                    <a:gs pos="85185">
                      <a:schemeClr val="tx1"/>
                    </a:gs>
                  </a:gsLst>
                  <a:lin ang="5400000" scaled="0"/>
                </a:gradFill>
              </a:defRPr>
            </a:lvl2pPr>
            <a:lvl3pPr marL="170235" indent="0">
              <a:buNone/>
              <a:tabLst/>
              <a:defRPr sz="1469">
                <a:gradFill>
                  <a:gsLst>
                    <a:gs pos="92593">
                      <a:schemeClr val="tx1"/>
                    </a:gs>
                    <a:gs pos="85185">
                      <a:schemeClr val="tx1"/>
                    </a:gs>
                  </a:gsLst>
                  <a:lin ang="5400000" scaled="0"/>
                </a:gradFill>
              </a:defRPr>
            </a:lvl3pPr>
            <a:lvl4pPr marL="338139" indent="0">
              <a:buNone/>
              <a:defRPr>
                <a:gradFill>
                  <a:gsLst>
                    <a:gs pos="92593">
                      <a:schemeClr val="tx1"/>
                    </a:gs>
                    <a:gs pos="85185">
                      <a:schemeClr val="tx1"/>
                    </a:gs>
                  </a:gsLst>
                  <a:lin ang="5400000" scaled="0"/>
                </a:gradFill>
              </a:defRPr>
            </a:lvl4pPr>
            <a:lvl5pPr marL="503711" indent="0">
              <a:buNone/>
              <a:tabLst/>
              <a:defRPr>
                <a:gradFill>
                  <a:gsLst>
                    <a:gs pos="92593">
                      <a:schemeClr val="tx1"/>
                    </a:gs>
                    <a:gs pos="85185">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005710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4437303" cy="51435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rtl="0" eaLnBrk="1" fontAlgn="base" latinLnBrk="0" hangingPunct="1">
              <a:lnSpc>
                <a:spcPct val="90000"/>
              </a:lnSpc>
              <a:spcBef>
                <a:spcPct val="0"/>
              </a:spcBef>
              <a:spcAft>
                <a:spcPct val="0"/>
              </a:spcAft>
              <a:buClrTx/>
              <a:buSzTx/>
              <a:buFontTx/>
              <a:buNone/>
              <a:tabLst/>
              <a:defRPr/>
            </a:pPr>
            <a:endParaRPr kumimoji="0" lang="en-US" sz="1469" b="0" i="0" u="none" strike="noStrike" kern="120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01932" y="217136"/>
            <a:ext cx="4033912" cy="1120455"/>
          </a:xfrm>
        </p:spPr>
        <p:txBody>
          <a:bodyPr/>
          <a:lstStyle>
            <a:lvl1pPr>
              <a:defRPr sz="3529">
                <a:gradFill>
                  <a:gsLst>
                    <a:gs pos="92593">
                      <a:schemeClr val="tx1"/>
                    </a:gs>
                    <a:gs pos="85185">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92593">
                      <a:schemeClr val="tx1"/>
                    </a:gs>
                    <a:gs pos="85185">
                      <a:schemeClr val="tx1"/>
                    </a:gs>
                  </a:gsLst>
                  <a:lin ang="5400000" scaled="0"/>
                </a:gradFill>
              </a:defRPr>
            </a:lvl1pPr>
            <a:lvl2pPr marL="0" indent="0">
              <a:buNone/>
              <a:defRPr sz="1469">
                <a:gradFill>
                  <a:gsLst>
                    <a:gs pos="92593">
                      <a:schemeClr val="tx1"/>
                    </a:gs>
                    <a:gs pos="85185">
                      <a:schemeClr val="tx1"/>
                    </a:gs>
                  </a:gsLst>
                  <a:lin ang="5400000" scaled="0"/>
                </a:gradFill>
              </a:defRPr>
            </a:lvl2pPr>
            <a:lvl3pPr marL="170235" indent="0">
              <a:buNone/>
              <a:tabLst/>
              <a:defRPr sz="1469">
                <a:gradFill>
                  <a:gsLst>
                    <a:gs pos="92593">
                      <a:schemeClr val="tx1"/>
                    </a:gs>
                    <a:gs pos="85185">
                      <a:schemeClr val="tx1"/>
                    </a:gs>
                  </a:gsLst>
                  <a:lin ang="5400000" scaled="0"/>
                </a:gradFill>
              </a:defRPr>
            </a:lvl3pPr>
            <a:lvl4pPr marL="338139" indent="0">
              <a:buNone/>
              <a:defRPr>
                <a:gradFill>
                  <a:gsLst>
                    <a:gs pos="92593">
                      <a:schemeClr val="tx1"/>
                    </a:gs>
                    <a:gs pos="85185">
                      <a:schemeClr val="tx1"/>
                    </a:gs>
                  </a:gsLst>
                  <a:lin ang="5400000" scaled="0"/>
                </a:gradFill>
              </a:defRPr>
            </a:lvl4pPr>
            <a:lvl5pPr marL="503711" indent="0">
              <a:buNone/>
              <a:tabLst/>
              <a:defRPr>
                <a:gradFill>
                  <a:gsLst>
                    <a:gs pos="92593">
                      <a:schemeClr val="tx1"/>
                    </a:gs>
                    <a:gs pos="85185">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20084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4437303" cy="51435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rtl="0" eaLnBrk="1" fontAlgn="base" latinLnBrk="0" hangingPunct="1">
              <a:lnSpc>
                <a:spcPct val="90000"/>
              </a:lnSpc>
              <a:spcBef>
                <a:spcPct val="0"/>
              </a:spcBef>
              <a:spcAft>
                <a:spcPct val="0"/>
              </a:spcAft>
              <a:buClrTx/>
              <a:buSzTx/>
              <a:buFontTx/>
              <a:buNone/>
              <a:tabLst/>
              <a:defRPr/>
            </a:pPr>
            <a:endParaRPr kumimoji="0" lang="en-US" sz="1469" b="0" i="0" u="none" strike="noStrike" kern="120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01932" y="217136"/>
            <a:ext cx="4033912" cy="1120455"/>
          </a:xfrm>
        </p:spPr>
        <p:txBody>
          <a:bodyPr/>
          <a:lstStyle>
            <a:lvl1pPr>
              <a:defRPr sz="3529">
                <a:gradFill>
                  <a:gsLst>
                    <a:gs pos="92593">
                      <a:schemeClr val="tx1"/>
                    </a:gs>
                    <a:gs pos="85185">
                      <a:schemeClr val="tx1"/>
                    </a:gs>
                  </a:gsLst>
                  <a:lin ang="5400000" scaled="0"/>
                </a:gradFill>
              </a:defRPr>
            </a:lvl1pPr>
          </a:lstStyle>
          <a:p>
            <a:r>
              <a:rPr lang="en-US" dirty="0"/>
              <a:t>Click to edit Master title style</a:t>
            </a:r>
          </a:p>
        </p:txBody>
      </p:sp>
      <p:sp>
        <p:nvSpPr>
          <p:cNvPr id="9"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92593">
                      <a:schemeClr val="tx1"/>
                    </a:gs>
                    <a:gs pos="85185">
                      <a:schemeClr val="tx1"/>
                    </a:gs>
                  </a:gsLst>
                  <a:lin ang="5400000" scaled="0"/>
                </a:gradFill>
              </a:defRPr>
            </a:lvl1pPr>
            <a:lvl2pPr marL="0" indent="0">
              <a:buNone/>
              <a:defRPr sz="1469">
                <a:gradFill>
                  <a:gsLst>
                    <a:gs pos="92593">
                      <a:schemeClr val="tx1"/>
                    </a:gs>
                    <a:gs pos="85185">
                      <a:schemeClr val="tx1"/>
                    </a:gs>
                  </a:gsLst>
                  <a:lin ang="5400000" scaled="0"/>
                </a:gradFill>
              </a:defRPr>
            </a:lvl2pPr>
            <a:lvl3pPr marL="170235" indent="0">
              <a:buNone/>
              <a:tabLst/>
              <a:defRPr sz="1469">
                <a:gradFill>
                  <a:gsLst>
                    <a:gs pos="92593">
                      <a:schemeClr val="tx1"/>
                    </a:gs>
                    <a:gs pos="85185">
                      <a:schemeClr val="tx1"/>
                    </a:gs>
                  </a:gsLst>
                  <a:lin ang="5400000" scaled="0"/>
                </a:gradFill>
              </a:defRPr>
            </a:lvl3pPr>
            <a:lvl4pPr marL="338139" indent="0">
              <a:buNone/>
              <a:defRPr>
                <a:gradFill>
                  <a:gsLst>
                    <a:gs pos="92593">
                      <a:schemeClr val="tx1"/>
                    </a:gs>
                    <a:gs pos="85185">
                      <a:schemeClr val="tx1"/>
                    </a:gs>
                  </a:gsLst>
                  <a:lin ang="5400000" scaled="0"/>
                </a:gradFill>
              </a:defRPr>
            </a:lvl4pPr>
            <a:lvl5pPr marL="503711" indent="0">
              <a:buNone/>
              <a:tabLst/>
              <a:defRPr>
                <a:gradFill>
                  <a:gsLst>
                    <a:gs pos="92593">
                      <a:schemeClr val="tx1"/>
                    </a:gs>
                    <a:gs pos="85185">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43050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50" y="883765"/>
            <a:ext cx="7395504" cy="2529458"/>
          </a:xfrm>
        </p:spPr>
        <p:txBody>
          <a:bodyPr/>
          <a:lstStyle>
            <a:lvl1pPr marL="132354" indent="-171402">
              <a:defRPr sz="352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90"/>
            <a:ext cx="4033912" cy="835613"/>
          </a:xfrm>
        </p:spPr>
        <p:txBody>
          <a:bodyPr/>
          <a:lstStyle>
            <a:lvl1pPr marL="0" indent="0">
              <a:spcBef>
                <a:spcPts val="0"/>
              </a:spcBef>
              <a:buNone/>
              <a:defRPr sz="235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562630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50" y="883765"/>
            <a:ext cx="7395504" cy="2529458"/>
          </a:xfrm>
        </p:spPr>
        <p:txBody>
          <a:bodyPr/>
          <a:lstStyle>
            <a:lvl1pPr marL="132354" indent="-171402">
              <a:defRPr sz="3529" baseline="0">
                <a:gradFill>
                  <a:gsLst>
                    <a:gs pos="4630">
                      <a:schemeClr val="tx1"/>
                    </a:gs>
                    <a:gs pos="15741">
                      <a:schemeClr val="tx1"/>
                    </a:gs>
                  </a:gsLst>
                  <a:lin ang="5400000" scaled="1"/>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90"/>
            <a:ext cx="4033912" cy="835613"/>
          </a:xfrm>
        </p:spPr>
        <p:txBody>
          <a:bodyPr/>
          <a:lstStyle>
            <a:lvl1pPr marL="0" indent="0">
              <a:spcBef>
                <a:spcPts val="0"/>
              </a:spcBef>
              <a:buNone/>
              <a:defRPr sz="2350" baseline="0">
                <a:gradFill>
                  <a:gsLst>
                    <a:gs pos="4630">
                      <a:schemeClr val="tx1"/>
                    </a:gs>
                    <a:gs pos="15741">
                      <a:schemeClr val="tx1"/>
                    </a:gs>
                  </a:gsLst>
                  <a:lin ang="5400000" scaled="1"/>
                </a:gra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21072645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50" y="883765"/>
            <a:ext cx="7395504" cy="2529458"/>
          </a:xfrm>
        </p:spPr>
        <p:txBody>
          <a:bodyPr/>
          <a:lstStyle>
            <a:lvl1pPr marL="132354" indent="-171402">
              <a:defRPr sz="3529" baseline="0">
                <a:gradFill>
                  <a:gsLst>
                    <a:gs pos="4630">
                      <a:schemeClr val="tx1"/>
                    </a:gs>
                    <a:gs pos="15741">
                      <a:schemeClr val="tx1"/>
                    </a:gs>
                  </a:gsLst>
                  <a:lin ang="5400000" scaled="1"/>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90"/>
            <a:ext cx="4033912" cy="835613"/>
          </a:xfrm>
        </p:spPr>
        <p:txBody>
          <a:bodyPr/>
          <a:lstStyle>
            <a:lvl1pPr marL="0" indent="0">
              <a:spcBef>
                <a:spcPts val="0"/>
              </a:spcBef>
              <a:buNone/>
              <a:defRPr sz="2350" baseline="0">
                <a:gradFill>
                  <a:gsLst>
                    <a:gs pos="4630">
                      <a:schemeClr val="tx1"/>
                    </a:gs>
                    <a:gs pos="15741">
                      <a:schemeClr val="tx1"/>
                    </a:gs>
                  </a:gsLst>
                  <a:lin ang="5400000" scaled="1"/>
                </a:gra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90050992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50" y="883765"/>
            <a:ext cx="7395504" cy="2529458"/>
          </a:xfrm>
        </p:spPr>
        <p:txBody>
          <a:bodyPr/>
          <a:lstStyle>
            <a:lvl1pPr marL="132354" indent="-171402">
              <a:defRPr sz="3529" baseline="0">
                <a:gradFill>
                  <a:gsLst>
                    <a:gs pos="4630">
                      <a:schemeClr val="tx1"/>
                    </a:gs>
                    <a:gs pos="15741">
                      <a:schemeClr val="tx1"/>
                    </a:gs>
                  </a:gsLst>
                  <a:lin ang="5400000" scaled="1"/>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90"/>
            <a:ext cx="4033912" cy="835613"/>
          </a:xfrm>
        </p:spPr>
        <p:txBody>
          <a:bodyPr/>
          <a:lstStyle>
            <a:lvl1pPr marL="0" indent="0">
              <a:spcBef>
                <a:spcPts val="0"/>
              </a:spcBef>
              <a:buNone/>
              <a:defRPr sz="2350" baseline="0">
                <a:gradFill>
                  <a:gsLst>
                    <a:gs pos="4630">
                      <a:schemeClr val="tx1"/>
                    </a:gs>
                    <a:gs pos="15741">
                      <a:schemeClr val="tx1"/>
                    </a:gs>
                  </a:gsLst>
                  <a:lin ang="5400000" scaled="1"/>
                </a:gra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81328870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50" y="883765"/>
            <a:ext cx="7395504" cy="2529458"/>
          </a:xfrm>
        </p:spPr>
        <p:txBody>
          <a:bodyPr/>
          <a:lstStyle>
            <a:lvl1pPr marL="132354" indent="-171402">
              <a:defRPr sz="3529" baseline="0">
                <a:gradFill>
                  <a:gsLst>
                    <a:gs pos="4630">
                      <a:schemeClr val="tx1"/>
                    </a:gs>
                    <a:gs pos="15741">
                      <a:schemeClr val="tx1"/>
                    </a:gs>
                  </a:gsLst>
                  <a:lin ang="5400000" scaled="1"/>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90"/>
            <a:ext cx="4033912" cy="835613"/>
          </a:xfrm>
        </p:spPr>
        <p:txBody>
          <a:bodyPr/>
          <a:lstStyle>
            <a:lvl1pPr marL="0" indent="0">
              <a:spcBef>
                <a:spcPts val="0"/>
              </a:spcBef>
              <a:buNone/>
              <a:defRPr sz="2350" baseline="0">
                <a:gradFill>
                  <a:gsLst>
                    <a:gs pos="4630">
                      <a:schemeClr val="tx1"/>
                    </a:gs>
                    <a:gs pos="15741">
                      <a:schemeClr val="tx1"/>
                    </a:gs>
                  </a:gsLst>
                  <a:lin ang="5400000" scaled="1"/>
                </a:gra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74996377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6082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28779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Tree>
    <p:extLst>
      <p:ext uri="{BB962C8B-B14F-4D97-AF65-F5344CB8AC3E}">
        <p14:creationId xmlns:p14="http://schemas.microsoft.com/office/powerpoint/2010/main" val="398898866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91407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92794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9132620" cy="5134742"/>
          </a:xfrm>
          <a:prstGeom prst="rect">
            <a:avLst/>
          </a:prstGeom>
        </p:spPr>
      </p:pic>
      <p:sp>
        <p:nvSpPr>
          <p:cNvPr id="9" name="Rectangle 8"/>
          <p:cNvSpPr/>
          <p:nvPr userDrawn="1"/>
        </p:nvSpPr>
        <p:spPr bwMode="auto">
          <a:xfrm>
            <a:off x="-1" y="0"/>
            <a:ext cx="9132620" cy="51435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6159" y="4574489"/>
            <a:ext cx="1008478" cy="216061"/>
          </a:xfrm>
          <a:prstGeom prst="rect">
            <a:avLst/>
          </a:prstGeom>
        </p:spPr>
      </p:pic>
    </p:spTree>
    <p:extLst>
      <p:ext uri="{BB962C8B-B14F-4D97-AF65-F5344CB8AC3E}">
        <p14:creationId xmlns:p14="http://schemas.microsoft.com/office/powerpoint/2010/main" val="1211974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9132620" cy="5134742"/>
          </a:xfrm>
          <a:prstGeom prst="rect">
            <a:avLst/>
          </a:prstGeom>
        </p:spPr>
      </p:pic>
      <p:sp>
        <p:nvSpPr>
          <p:cNvPr id="7" name="Rectangle 6"/>
          <p:cNvSpPr/>
          <p:nvPr userDrawn="1"/>
        </p:nvSpPr>
        <p:spPr bwMode="auto">
          <a:xfrm>
            <a:off x="-1" y="0"/>
            <a:ext cx="9132620" cy="51435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4992" y="4564554"/>
            <a:ext cx="1008478" cy="21606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6159" y="4574489"/>
            <a:ext cx="1008478" cy="216061"/>
          </a:xfrm>
          <a:prstGeom prst="rect">
            <a:avLst/>
          </a:prstGeom>
        </p:spPr>
      </p:pic>
    </p:spTree>
    <p:extLst>
      <p:ext uri="{BB962C8B-B14F-4D97-AF65-F5344CB8AC3E}">
        <p14:creationId xmlns:p14="http://schemas.microsoft.com/office/powerpoint/2010/main" val="310053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42519" y="2312744"/>
            <a:ext cx="2415117" cy="518014"/>
          </a:xfrm>
          <a:prstGeom prst="rect">
            <a:avLst/>
          </a:prstGeom>
        </p:spPr>
      </p:pic>
      <p:sp>
        <p:nvSpPr>
          <p:cNvPr id="6" name="Text Box 3"/>
          <p:cNvSpPr txBox="1">
            <a:spLocks noChangeArrowheads="1"/>
          </p:cNvSpPr>
          <p:nvPr userDrawn="1"/>
        </p:nvSpPr>
        <p:spPr bwMode="blackWhite">
          <a:xfrm>
            <a:off x="201931" y="4627544"/>
            <a:ext cx="8717498" cy="296121"/>
          </a:xfrm>
          <a:prstGeom prst="rect">
            <a:avLst/>
          </a:prstGeom>
          <a:noFill/>
          <a:ln w="12700">
            <a:noFill/>
            <a:miter lim="800000"/>
            <a:headEnd type="none" w="sm" len="sm"/>
            <a:tailEnd type="none" w="sm" len="sm"/>
          </a:ln>
          <a:effectLst/>
        </p:spPr>
        <p:txBody>
          <a:bodyPr vert="horz" wrap="square" lIns="134311" tIns="107449" rIns="134311" bIns="107449" numCol="1" anchor="t" anchorCtr="0" compatLnSpc="1">
            <a:prstTxWarp prst="textNoShape">
              <a:avLst/>
            </a:prstTxWarp>
            <a:spAutoFit/>
          </a:bodyPr>
          <a:lstStyle/>
          <a:p>
            <a:pPr marL="0" marR="0" lvl="0" indent="0" algn="l" defTabSz="684758" rtl="0" eaLnBrk="0" fontAlgn="auto" latinLnBrk="0" hangingPunct="0">
              <a:lnSpc>
                <a:spcPct val="100000"/>
              </a:lnSpc>
              <a:spcBef>
                <a:spcPts val="0"/>
              </a:spcBef>
              <a:spcAft>
                <a:spcPts val="0"/>
              </a:spcAft>
              <a:buClrTx/>
              <a:buSzTx/>
              <a:buFontTx/>
              <a:buNone/>
              <a:tabLst/>
              <a:defRPr/>
            </a:pPr>
            <a:r>
              <a:rPr kumimoji="0" lang="en-US" sz="514" b="0" i="0" u="none" strike="noStrike" kern="1200" cap="none" spc="0" normalizeH="0" baseline="0" noProof="0" dirty="0">
                <a:ln>
                  <a:noFill/>
                </a:ln>
                <a:solidFill>
                  <a:srgbClr val="FFFFFF"/>
                </a:solidFill>
                <a:effectLst/>
                <a:uLnTx/>
                <a:uFillTx/>
                <a:latin typeface="Segoe UI"/>
                <a:ea typeface="ＭＳ Ｐゴシック" charset="0"/>
                <a:cs typeface="Segoe UI" pitchFamily="34" charset="0"/>
              </a:rPr>
              <a:t>© 2015 Microsoft Corporation. All rights reserved. </a:t>
            </a:r>
          </a:p>
        </p:txBody>
      </p:sp>
    </p:spTree>
    <p:extLst>
      <p:ext uri="{BB962C8B-B14F-4D97-AF65-F5344CB8AC3E}">
        <p14:creationId xmlns:p14="http://schemas.microsoft.com/office/powerpoint/2010/main" val="38652089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1" y="4627544"/>
            <a:ext cx="8717498" cy="296121"/>
          </a:xfrm>
          <a:prstGeom prst="rect">
            <a:avLst/>
          </a:prstGeom>
          <a:noFill/>
          <a:ln w="12700">
            <a:noFill/>
            <a:miter lim="800000"/>
            <a:headEnd type="none" w="sm" len="sm"/>
            <a:tailEnd type="none" w="sm" len="sm"/>
          </a:ln>
          <a:effectLst/>
        </p:spPr>
        <p:txBody>
          <a:bodyPr vert="horz" wrap="square" lIns="134311" tIns="107449" rIns="134311" bIns="107449" numCol="1" anchor="t" anchorCtr="0" compatLnSpc="1">
            <a:prstTxWarp prst="textNoShape">
              <a:avLst/>
            </a:prstTxWarp>
            <a:spAutoFit/>
          </a:bodyPr>
          <a:lstStyle/>
          <a:p>
            <a:pPr marL="0" marR="0" lvl="0" indent="0" algn="l" defTabSz="684758" rtl="0" eaLnBrk="0" fontAlgn="auto" latinLnBrk="0" hangingPunct="0">
              <a:lnSpc>
                <a:spcPct val="100000"/>
              </a:lnSpc>
              <a:spcBef>
                <a:spcPts val="0"/>
              </a:spcBef>
              <a:spcAft>
                <a:spcPts val="0"/>
              </a:spcAft>
              <a:buClrTx/>
              <a:buSzTx/>
              <a:buFontTx/>
              <a:buNone/>
              <a:tabLst/>
              <a:defRPr/>
            </a:pPr>
            <a:r>
              <a:rPr kumimoji="0" lang="en-US" sz="514" b="0" i="0" u="none" strike="noStrike" kern="1200" cap="none" spc="0" normalizeH="0" baseline="0" noProof="0" dirty="0">
                <a:ln>
                  <a:noFill/>
                </a:ln>
                <a:solidFill>
                  <a:srgbClr val="505050"/>
                </a:solidFill>
                <a:effectLst/>
                <a:uLnTx/>
                <a:uFillTx/>
                <a:latin typeface="Segoe UI"/>
                <a:ea typeface="ＭＳ Ｐゴシック" charset="0"/>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Tree>
    <p:extLst>
      <p:ext uri="{BB962C8B-B14F-4D97-AF65-F5344CB8AC3E}">
        <p14:creationId xmlns:p14="http://schemas.microsoft.com/office/powerpoint/2010/main" val="236446375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peaker Notes">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5826"/>
          </a:xfrm>
          <a:prstGeom prst="rect">
            <a:avLst/>
          </a:prstGeom>
        </p:spPr>
        <p:txBody>
          <a:bodyPr/>
          <a:lstStyle>
            <a:lvl1pPr marL="213377" indent="-213377">
              <a:buClr>
                <a:schemeClr val="tx1"/>
              </a:buClr>
              <a:buSzPct val="90000"/>
              <a:buFont typeface="Wingdings" panose="05000000000000000000" pitchFamily="2" charset="2"/>
              <a:buChar char="§"/>
              <a:defRPr sz="2643">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759" indent="-206383">
              <a:buClr>
                <a:schemeClr val="tx1"/>
              </a:buClr>
              <a:buSzPct val="90000"/>
              <a:buFont typeface="Wingdings" panose="05000000000000000000" pitchFamily="2" charset="2"/>
              <a:buChar char="§"/>
              <a:defRPr sz="235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137" indent="-213377">
              <a:buClr>
                <a:schemeClr val="tx1"/>
              </a:buClr>
              <a:buSzPct val="90000"/>
              <a:buFont typeface="Wingdings" panose="05000000000000000000" pitchFamily="2" charset="2"/>
              <a:buChar char="§"/>
              <a:defRPr sz="205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041" indent="-167904">
              <a:buClr>
                <a:schemeClr val="tx1"/>
              </a:buClr>
              <a:buSzPct val="90000"/>
              <a:buFont typeface="Wingdings" panose="05000000000000000000" pitchFamily="2" charset="2"/>
              <a:buChar char="§"/>
              <a:defRPr sz="176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8944" indent="-167904">
              <a:buClr>
                <a:schemeClr val="tx1"/>
              </a:buClr>
              <a:buSzPct val="90000"/>
              <a:buFont typeface="Wingdings" panose="05000000000000000000" pitchFamily="2" charset="2"/>
              <a:buChar char="§"/>
              <a:defRPr sz="146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3529">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88487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Tree>
    <p:extLst>
      <p:ext uri="{BB962C8B-B14F-4D97-AF65-F5344CB8AC3E}">
        <p14:creationId xmlns:p14="http://schemas.microsoft.com/office/powerpoint/2010/main" val="34396091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a:solidFill>
                <a:prstClr val="white"/>
              </a:solidFill>
            </a:endParaRPr>
          </a:p>
        </p:txBody>
      </p:sp>
      <p:sp>
        <p:nvSpPr>
          <p:cNvPr id="9" name="Title 5"/>
          <p:cNvSpPr>
            <a:spLocks noGrp="1"/>
          </p:cNvSpPr>
          <p:nvPr>
            <p:ph type="title" hasCustomPrompt="1"/>
          </p:nvPr>
        </p:nvSpPr>
        <p:spPr>
          <a:xfrm>
            <a:off x="153785" y="1709530"/>
            <a:ext cx="4235335" cy="1311966"/>
          </a:xfrm>
        </p:spPr>
        <p:txBody>
          <a:bodyPr/>
          <a:lstStyle>
            <a:lvl1pPr>
              <a:defRPr sz="3200">
                <a:gradFill>
                  <a:gsLst>
                    <a:gs pos="0">
                      <a:schemeClr val="bg1"/>
                    </a:gs>
                    <a:gs pos="100000">
                      <a:schemeClr val="bg1"/>
                    </a:gs>
                  </a:gsLst>
                  <a:lin ang="5400000" scaled="1"/>
                </a:gradFill>
                <a:latin typeface="+mn-lt"/>
              </a:defRPr>
            </a:lvl1pPr>
          </a:lstStyle>
          <a:p>
            <a:r>
              <a:rPr lang="en-US" dirty="0"/>
              <a:t>Click to edit title</a:t>
            </a:r>
          </a:p>
        </p:txBody>
      </p:sp>
      <p:sp>
        <p:nvSpPr>
          <p:cNvPr id="10" name="Content Placeholder 3"/>
          <p:cNvSpPr>
            <a:spLocks noGrp="1"/>
          </p:cNvSpPr>
          <p:nvPr>
            <p:ph sz="quarter" idx="15" hasCustomPrompt="1"/>
          </p:nvPr>
        </p:nvSpPr>
        <p:spPr>
          <a:xfrm>
            <a:off x="4725781" y="1709530"/>
            <a:ext cx="4216289" cy="2910198"/>
          </a:xfrm>
        </p:spPr>
        <p:txBody>
          <a:bodyPr/>
          <a:lstStyle>
            <a:lvl1pPr>
              <a:defRPr sz="2000">
                <a:solidFill>
                  <a:schemeClr val="tx1"/>
                </a:solidFill>
                <a:latin typeface="+mn-lt"/>
              </a:defRPr>
            </a:lvl1pPr>
            <a:lvl2pPr>
              <a:defRPr sz="2000">
                <a:solidFill>
                  <a:schemeClr val="tx1"/>
                </a:solidFill>
                <a:latin typeface="+mn-lt"/>
              </a:defRPr>
            </a:lvl2pPr>
            <a:lvl3pPr>
              <a:defRPr sz="2000">
                <a:solidFill>
                  <a:schemeClr val="tx1"/>
                </a:solidFill>
                <a:latin typeface="+mn-lt"/>
              </a:defRPr>
            </a:lvl3pPr>
            <a:lvl4pPr>
              <a:defRPr sz="2000">
                <a:solidFill>
                  <a:schemeClr val="tx1"/>
                </a:solidFill>
                <a:latin typeface="+mn-lt"/>
              </a:defRPr>
            </a:lvl4pPr>
            <a:lvl5pPr>
              <a:defRPr sz="2000">
                <a:solidFill>
                  <a:schemeClr val="tx1"/>
                </a:solidFill>
                <a:latin typeface="+mn-lt"/>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p:cNvSpPr>
            <a:spLocks noGrp="1"/>
          </p:cNvSpPr>
          <p:nvPr>
            <p:ph type="body" sz="quarter" idx="16" hasCustomPrompt="1"/>
          </p:nvPr>
        </p:nvSpPr>
        <p:spPr>
          <a:xfrm>
            <a:off x="153784" y="3021496"/>
            <a:ext cx="4235335" cy="1598232"/>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22027083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04788" y="4487837"/>
            <a:ext cx="8230791" cy="463973"/>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18" eaLnBrk="0" hangingPunct="0"/>
            <a:r>
              <a:rPr lang="en-US" sz="500" dirty="0">
                <a:solidFill>
                  <a:prstClr val="white">
                    <a:alpha val="95000"/>
                  </a:prstClr>
                </a:solidFill>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344422" y="2355850"/>
            <a:ext cx="2504036" cy="5334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grpSp>
    </p:spTree>
    <p:extLst>
      <p:ext uri="{BB962C8B-B14F-4D97-AF65-F5344CB8AC3E}">
        <p14:creationId xmlns:p14="http://schemas.microsoft.com/office/powerpoint/2010/main" val="1294371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4F0EEB6A-07DF-4501-A072-10BDAD27A855}" type="datetimeFigureOut">
              <a:rPr lang="en-US" smtClean="0"/>
              <a:t>5/31/2016</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881396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16982" y="4198753"/>
            <a:ext cx="657027" cy="657027"/>
          </a:xfrm>
          <a:prstGeom prst="rect">
            <a:avLst/>
          </a:prstGeom>
        </p:spPr>
      </p:pic>
      <p:sp>
        <p:nvSpPr>
          <p:cNvPr id="8" name="Text Placeholder 4"/>
          <p:cNvSpPr>
            <a:spLocks noGrp="1"/>
          </p:cNvSpPr>
          <p:nvPr>
            <p:ph type="body" sz="quarter" idx="12" hasCustomPrompt="1"/>
          </p:nvPr>
        </p:nvSpPr>
        <p:spPr>
          <a:xfrm>
            <a:off x="165587" y="2636094"/>
            <a:ext cx="4650888" cy="875802"/>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165587" y="1216442"/>
            <a:ext cx="8608422" cy="1342868"/>
          </a:xfrm>
          <a:noFill/>
        </p:spPr>
        <p:txBody>
          <a:bodyPr lIns="146304" tIns="91440" rIns="146304" bIns="91440" anchor="t" anchorCtr="0"/>
          <a:lstStyle>
            <a:lvl1pPr>
              <a:defRPr sz="4800" spc="-74" baseline="0">
                <a:solidFill>
                  <a:schemeClr val="bg1"/>
                </a:solidFill>
              </a:defRPr>
            </a:lvl1pPr>
          </a:lstStyle>
          <a:p>
            <a:r>
              <a:rPr lang="en-US" dirty="0"/>
              <a:t>Presentation title</a:t>
            </a:r>
          </a:p>
        </p:txBody>
      </p:sp>
      <p:sp>
        <p:nvSpPr>
          <p:cNvPr id="10" name="Text Placeholder 38"/>
          <p:cNvSpPr>
            <a:spLocks noGrp="1"/>
          </p:cNvSpPr>
          <p:nvPr>
            <p:ph type="body" sz="quarter" idx="24" hasCustomPrompt="1"/>
          </p:nvPr>
        </p:nvSpPr>
        <p:spPr>
          <a:xfrm>
            <a:off x="163555" y="3589468"/>
            <a:ext cx="2464353" cy="271592"/>
          </a:xfrm>
        </p:spPr>
        <p:txBody>
          <a:bodyPr bIns="0" anchor="b"/>
          <a:lstStyle>
            <a:lvl1pPr marL="0" indent="0">
              <a:buNone/>
              <a:defRPr sz="1600" baseline="0">
                <a:solidFill>
                  <a:schemeClr val="accent1">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471716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32395" y="4198753"/>
            <a:ext cx="657027" cy="657027"/>
          </a:xfrm>
          <a:prstGeom prst="rect">
            <a:avLst/>
          </a:prstGeom>
        </p:spPr>
      </p:pic>
      <p:sp>
        <p:nvSpPr>
          <p:cNvPr id="6" name="Text Placeholder 4"/>
          <p:cNvSpPr>
            <a:spLocks noGrp="1"/>
          </p:cNvSpPr>
          <p:nvPr>
            <p:ph type="body" sz="quarter" idx="12" hasCustomPrompt="1"/>
          </p:nvPr>
        </p:nvSpPr>
        <p:spPr>
          <a:xfrm>
            <a:off x="165587" y="2636094"/>
            <a:ext cx="4650888" cy="875802"/>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7" name="Title 1"/>
          <p:cNvSpPr>
            <a:spLocks noGrp="1"/>
          </p:cNvSpPr>
          <p:nvPr>
            <p:ph type="title" hasCustomPrompt="1"/>
          </p:nvPr>
        </p:nvSpPr>
        <p:spPr>
          <a:xfrm>
            <a:off x="165587" y="1216442"/>
            <a:ext cx="8608422" cy="1342868"/>
          </a:xfrm>
          <a:noFill/>
        </p:spPr>
        <p:txBody>
          <a:bodyPr lIns="146304" tIns="91440" rIns="146304" bIns="91440" anchor="t" anchorCtr="0"/>
          <a:lstStyle>
            <a:lvl1pPr>
              <a:defRPr sz="4800" spc="-74" baseline="0">
                <a:solidFill>
                  <a:schemeClr val="bg1"/>
                </a:solidFill>
              </a:defRPr>
            </a:lvl1pPr>
          </a:lstStyle>
          <a:p>
            <a:r>
              <a:rPr lang="en-US" dirty="0"/>
              <a:t>Presentation title</a:t>
            </a:r>
          </a:p>
        </p:txBody>
      </p:sp>
      <p:sp>
        <p:nvSpPr>
          <p:cNvPr id="11" name="Text Placeholder 38"/>
          <p:cNvSpPr>
            <a:spLocks noGrp="1"/>
          </p:cNvSpPr>
          <p:nvPr>
            <p:ph type="body" sz="quarter" idx="24" hasCustomPrompt="1"/>
          </p:nvPr>
        </p:nvSpPr>
        <p:spPr>
          <a:xfrm>
            <a:off x="163555" y="3589468"/>
            <a:ext cx="2464353" cy="271592"/>
          </a:xfrm>
        </p:spPr>
        <p:txBody>
          <a:bodyPr bIns="0" anchor="b"/>
          <a:lstStyle>
            <a:lvl1pPr marL="0" indent="0">
              <a:buNone/>
              <a:defRPr sz="1600" baseline="0">
                <a:solidFill>
                  <a:schemeClr val="accent1">
                    <a:lumMod val="40000"/>
                    <a:lumOff val="60000"/>
                  </a:schemeClr>
                </a:solidFill>
              </a:defRPr>
            </a:lvl1pPr>
          </a:lstStyle>
          <a:p>
            <a:pPr lvl="0"/>
            <a:r>
              <a:rPr lang="en-US" dirty="0"/>
              <a:t>Presentation Date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16982" y="4198753"/>
            <a:ext cx="657027" cy="657027"/>
          </a:xfrm>
          <a:prstGeom prst="rect">
            <a:avLst/>
          </a:prstGeom>
        </p:spPr>
      </p:pic>
    </p:spTree>
    <p:extLst>
      <p:ext uri="{BB962C8B-B14F-4D97-AF65-F5344CB8AC3E}">
        <p14:creationId xmlns:p14="http://schemas.microsoft.com/office/powerpoint/2010/main" val="5184728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069" y="4121191"/>
            <a:ext cx="2510498" cy="923470"/>
          </a:xfrm>
          <a:prstGeom prst="rect">
            <a:avLst/>
          </a:prstGeom>
        </p:spPr>
      </p:pic>
      <p:sp>
        <p:nvSpPr>
          <p:cNvPr id="9" name="Text Placeholder 4"/>
          <p:cNvSpPr>
            <a:spLocks noGrp="1"/>
          </p:cNvSpPr>
          <p:nvPr>
            <p:ph type="body" sz="quarter" idx="12" hasCustomPrompt="1"/>
          </p:nvPr>
        </p:nvSpPr>
        <p:spPr>
          <a:xfrm>
            <a:off x="165587" y="2636094"/>
            <a:ext cx="4650888" cy="875802"/>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10" name="Title 1"/>
          <p:cNvSpPr>
            <a:spLocks noGrp="1"/>
          </p:cNvSpPr>
          <p:nvPr>
            <p:ph type="title" hasCustomPrompt="1"/>
          </p:nvPr>
        </p:nvSpPr>
        <p:spPr>
          <a:xfrm>
            <a:off x="165587" y="1216442"/>
            <a:ext cx="8608422" cy="1342868"/>
          </a:xfrm>
          <a:noFill/>
        </p:spPr>
        <p:txBody>
          <a:bodyPr lIns="146304" tIns="91440" rIns="146304" bIns="91440" anchor="t" anchorCtr="0"/>
          <a:lstStyle>
            <a:lvl1pPr>
              <a:defRPr sz="4800" spc="-74" baseline="0">
                <a:solidFill>
                  <a:schemeClr val="bg1"/>
                </a:solidFill>
              </a:defRPr>
            </a:lvl1pPr>
          </a:lstStyle>
          <a:p>
            <a:r>
              <a:rPr lang="en-US" dirty="0"/>
              <a:t>Presentation title</a:t>
            </a:r>
          </a:p>
        </p:txBody>
      </p:sp>
      <p:sp>
        <p:nvSpPr>
          <p:cNvPr id="11" name="Text Placeholder 38"/>
          <p:cNvSpPr>
            <a:spLocks noGrp="1"/>
          </p:cNvSpPr>
          <p:nvPr>
            <p:ph type="body" sz="quarter" idx="24" hasCustomPrompt="1"/>
          </p:nvPr>
        </p:nvSpPr>
        <p:spPr>
          <a:xfrm>
            <a:off x="163555" y="3589468"/>
            <a:ext cx="2464353" cy="271592"/>
          </a:xfrm>
        </p:spPr>
        <p:txBody>
          <a:bodyPr bIns="0" anchor="b"/>
          <a:lstStyle>
            <a:lvl1pPr marL="0" indent="0">
              <a:buNone/>
              <a:defRPr sz="1600" baseline="0">
                <a:solidFill>
                  <a:schemeClr val="accent1">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572886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01929" y="890715"/>
            <a:ext cx="8740142" cy="380010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11" name="Slide Number Placeholder 10"/>
          <p:cNvSpPr>
            <a:spLocks noGrp="1"/>
          </p:cNvSpPr>
          <p:nvPr>
            <p:ph type="sldNum" sz="quarter" idx="16"/>
          </p:nvPr>
        </p:nvSpPr>
        <p:spPr/>
        <p:txBody>
          <a:bodyPr/>
          <a:lstStyle/>
          <a:p>
            <a:fld id="{2A07AAD6-65BA-4743-A383-4D091225014B}" type="slidenum">
              <a:rPr lang="en-US" smtClean="0"/>
              <a:pPr/>
              <a:t>‹#›</a:t>
            </a:fld>
            <a:endParaRPr lang="en-US"/>
          </a:p>
        </p:txBody>
      </p:sp>
      <p:sp>
        <p:nvSpPr>
          <p:cNvPr id="12"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Tree>
    <p:extLst>
      <p:ext uri="{BB962C8B-B14F-4D97-AF65-F5344CB8AC3E}">
        <p14:creationId xmlns:p14="http://schemas.microsoft.com/office/powerpoint/2010/main" val="111933049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069" y="4121191"/>
            <a:ext cx="2510498" cy="923470"/>
          </a:xfrm>
          <a:prstGeom prst="rect">
            <a:avLst/>
          </a:prstGeom>
        </p:spPr>
      </p:pic>
      <p:sp>
        <p:nvSpPr>
          <p:cNvPr id="9" name="Text Placeholder 4"/>
          <p:cNvSpPr>
            <a:spLocks noGrp="1"/>
          </p:cNvSpPr>
          <p:nvPr>
            <p:ph type="body" sz="quarter" idx="12" hasCustomPrompt="1"/>
          </p:nvPr>
        </p:nvSpPr>
        <p:spPr>
          <a:xfrm>
            <a:off x="165587" y="2636094"/>
            <a:ext cx="4650888" cy="875802"/>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10" name="Title 1"/>
          <p:cNvSpPr>
            <a:spLocks noGrp="1"/>
          </p:cNvSpPr>
          <p:nvPr>
            <p:ph type="title" hasCustomPrompt="1"/>
          </p:nvPr>
        </p:nvSpPr>
        <p:spPr>
          <a:xfrm>
            <a:off x="165587" y="1216442"/>
            <a:ext cx="8608422" cy="1342868"/>
          </a:xfrm>
          <a:noFill/>
        </p:spPr>
        <p:txBody>
          <a:bodyPr lIns="146304" tIns="91440" rIns="146304" bIns="91440" anchor="t" anchorCtr="0"/>
          <a:lstStyle>
            <a:lvl1pPr>
              <a:defRPr sz="4800" spc="-74" baseline="0">
                <a:solidFill>
                  <a:schemeClr val="bg1"/>
                </a:solidFill>
              </a:defRPr>
            </a:lvl1pPr>
          </a:lstStyle>
          <a:p>
            <a:r>
              <a:rPr lang="en-US" dirty="0"/>
              <a:t>Presentation title</a:t>
            </a:r>
          </a:p>
        </p:txBody>
      </p:sp>
      <p:sp>
        <p:nvSpPr>
          <p:cNvPr id="11" name="Text Placeholder 38"/>
          <p:cNvSpPr>
            <a:spLocks noGrp="1"/>
          </p:cNvSpPr>
          <p:nvPr>
            <p:ph type="body" sz="quarter" idx="24" hasCustomPrompt="1"/>
          </p:nvPr>
        </p:nvSpPr>
        <p:spPr>
          <a:xfrm>
            <a:off x="163555" y="3589468"/>
            <a:ext cx="2464353" cy="271592"/>
          </a:xfrm>
        </p:spPr>
        <p:txBody>
          <a:bodyPr bIns="0" anchor="b"/>
          <a:lstStyle>
            <a:lvl1pPr marL="0" indent="0">
              <a:buNone/>
              <a:defRPr sz="1600" baseline="0">
                <a:solidFill>
                  <a:schemeClr val="accent1">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845146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4572001"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3" name="Slide Number Placeholder 2"/>
          <p:cNvSpPr>
            <a:spLocks noGrp="1"/>
          </p:cNvSpPr>
          <p:nvPr>
            <p:ph type="sldNum" sz="quarter" idx="17"/>
          </p:nvPr>
        </p:nvSpPr>
        <p:spPr/>
        <p:txBody>
          <a:bodyPr/>
          <a:lstStyle/>
          <a:p>
            <a:fld id="{2A07AAD6-65BA-4743-A383-4D091225014B}" type="slidenum">
              <a:rPr lang="en-US" smtClean="0"/>
              <a:pPr/>
              <a:t>‹#›</a:t>
            </a:fld>
            <a:endParaRPr lang="en-US"/>
          </a:p>
        </p:txBody>
      </p:sp>
      <p:sp>
        <p:nvSpPr>
          <p:cNvPr id="13"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Tree>
    <p:extLst>
      <p:ext uri="{BB962C8B-B14F-4D97-AF65-F5344CB8AC3E}">
        <p14:creationId xmlns:p14="http://schemas.microsoft.com/office/powerpoint/2010/main" val="17021708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2689274"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2891203" y="890715"/>
            <a:ext cx="6050868"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13"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4"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5854505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01929" y="890715"/>
            <a:ext cx="8740142" cy="380010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9"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0"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396066608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4572001"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7"/>
          </p:nvPr>
        </p:nvSpPr>
        <p:spPr/>
        <p:txBody>
          <a:bodyPr/>
          <a:lstStyle/>
          <a:p>
            <a:fld id="{2A07AAD6-65BA-4743-A383-4D091225014B}" type="slidenum">
              <a:rPr lang="en-US" smtClean="0"/>
              <a:pPr/>
              <a:t>‹#›</a:t>
            </a:fld>
            <a:endParaRPr lang="en-US"/>
          </a:p>
        </p:txBody>
      </p:sp>
      <p:sp>
        <p:nvSpPr>
          <p:cNvPr id="9"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Tree>
    <p:extLst>
      <p:ext uri="{BB962C8B-B14F-4D97-AF65-F5344CB8AC3E}">
        <p14:creationId xmlns:p14="http://schemas.microsoft.com/office/powerpoint/2010/main" val="41422393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2689274"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2891203" y="890715"/>
            <a:ext cx="6050868"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9"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203533439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9"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0"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390102129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8"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9"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222255975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6"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7"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416744993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01929" y="890715"/>
            <a:ext cx="8740142" cy="380010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11" name="Slide Number Placeholder 10"/>
          <p:cNvSpPr>
            <a:spLocks noGrp="1"/>
          </p:cNvSpPr>
          <p:nvPr>
            <p:ph type="sldNum" sz="quarter" idx="16"/>
          </p:nvPr>
        </p:nvSpPr>
        <p:spPr/>
        <p:txBody>
          <a:bodyPr/>
          <a:lstStyle/>
          <a:p>
            <a:fld id="{2A07AAD6-65BA-4743-A383-4D091225014B}" type="slidenum">
              <a:rPr lang="en-US" smtClean="0"/>
              <a:pPr/>
              <a:t>‹#›</a:t>
            </a:fld>
            <a:endParaRPr lang="en-US"/>
          </a:p>
        </p:txBody>
      </p:sp>
      <p:sp>
        <p:nvSpPr>
          <p:cNvPr id="12"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pic>
        <p:nvPicPr>
          <p:cNvPr id="8" name="Picture 7"/>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2165" y="4813174"/>
            <a:ext cx="265497" cy="265497"/>
          </a:xfrm>
          <a:prstGeom prst="rect">
            <a:avLst/>
          </a:prstGeom>
        </p:spPr>
      </p:pic>
    </p:spTree>
    <p:extLst>
      <p:ext uri="{BB962C8B-B14F-4D97-AF65-F5344CB8AC3E}">
        <p14:creationId xmlns:p14="http://schemas.microsoft.com/office/powerpoint/2010/main" val="25255723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4572001"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3" name="Slide Number Placeholder 2"/>
          <p:cNvSpPr>
            <a:spLocks noGrp="1"/>
          </p:cNvSpPr>
          <p:nvPr>
            <p:ph type="sldNum" sz="quarter" idx="17"/>
          </p:nvPr>
        </p:nvSpPr>
        <p:spPr/>
        <p:txBody>
          <a:bodyPr/>
          <a:lstStyle/>
          <a:p>
            <a:fld id="{2A07AAD6-65BA-4743-A383-4D091225014B}" type="slidenum">
              <a:rPr lang="en-US" smtClean="0"/>
              <a:pPr/>
              <a:t>‹#›</a:t>
            </a:fld>
            <a:endParaRPr lang="en-US"/>
          </a:p>
        </p:txBody>
      </p:sp>
      <p:sp>
        <p:nvSpPr>
          <p:cNvPr id="13"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pic>
        <p:nvPicPr>
          <p:cNvPr id="9" name="Picture 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2165" y="4813174"/>
            <a:ext cx="265497" cy="265497"/>
          </a:xfrm>
          <a:prstGeom prst="rect">
            <a:avLst/>
          </a:prstGeom>
        </p:spPr>
      </p:pic>
    </p:spTree>
    <p:extLst>
      <p:ext uri="{BB962C8B-B14F-4D97-AF65-F5344CB8AC3E}">
        <p14:creationId xmlns:p14="http://schemas.microsoft.com/office/powerpoint/2010/main" val="7654367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01929" y="890715"/>
            <a:ext cx="8740142" cy="3800102"/>
          </a:xfrm>
        </p:spPr>
        <p:txBody>
          <a:bodyPr/>
          <a:lstStyle>
            <a:lvl1pPr>
              <a:defRPr sz="2400"/>
            </a:lvl1pPr>
            <a:lvl2pPr>
              <a:spcBef>
                <a:spcPts val="1200"/>
              </a:spcBef>
              <a:spcAft>
                <a:spcPts val="0"/>
              </a:spcAft>
              <a:defRPr sz="1600">
                <a:solidFill>
                  <a:srgbClr val="525252"/>
                </a:solidFill>
                <a:latin typeface="+mj-lt"/>
              </a:defRPr>
            </a:lvl2pPr>
            <a:lvl3pPr>
              <a:spcBef>
                <a:spcPts val="300"/>
              </a:spcBef>
              <a:spcAft>
                <a:spcPts val="0"/>
              </a:spcAft>
              <a:defRPr sz="1600">
                <a:solidFill>
                  <a:srgbClr val="525252"/>
                </a:solidFill>
                <a:latin typeface="+mj-lt"/>
              </a:defRPr>
            </a:lvl3pPr>
            <a:lvl4pPr>
              <a:spcBef>
                <a:spcPts val="300"/>
              </a:spcBef>
              <a:spcAft>
                <a:spcPts val="0"/>
              </a:spcAft>
              <a:defRPr sz="1600">
                <a:solidFill>
                  <a:srgbClr val="525252"/>
                </a:solidFill>
                <a:latin typeface="+mj-lt"/>
              </a:defRPr>
            </a:lvl4pPr>
            <a:lvl5pPr>
              <a:spcBef>
                <a:spcPts val="300"/>
              </a:spcBef>
              <a:spcAft>
                <a:spcPts val="0"/>
              </a:spcAft>
              <a:defRPr sz="1600">
                <a:solidFill>
                  <a:srgbClr val="525252"/>
                </a:solidFill>
                <a:latin typeface="+mj-lt"/>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5" name="Slide Number Placeholder 10"/>
          <p:cNvSpPr>
            <a:spLocks noGrp="1"/>
          </p:cNvSpPr>
          <p:nvPr>
            <p:ph type="sldNum" sz="quarter" idx="16"/>
          </p:nvPr>
        </p:nvSpPr>
        <p:spPr>
          <a:xfrm>
            <a:off x="8858251" y="4968057"/>
            <a:ext cx="285749" cy="173935"/>
          </a:xfrm>
          <a:prstGeom prst="rect">
            <a:avLst/>
          </a:prstGeom>
        </p:spPr>
        <p:txBody>
          <a:bodyPr/>
          <a:lstStyle>
            <a:lvl1pPr>
              <a:defRPr sz="600"/>
            </a:lvl1pPr>
          </a:lstStyle>
          <a:p>
            <a:fld id="{291BD43F-D0CB-458F-AC10-3DE59DB5FF32}" type="slidenum">
              <a:rPr lang="en-US" smtClean="0"/>
              <a:pPr/>
              <a:t>‹#›</a:t>
            </a:fld>
            <a:endParaRPr lang="en-US" dirty="0"/>
          </a:p>
        </p:txBody>
      </p:sp>
    </p:spTree>
    <p:extLst>
      <p:ext uri="{BB962C8B-B14F-4D97-AF65-F5344CB8AC3E}">
        <p14:creationId xmlns:p14="http://schemas.microsoft.com/office/powerpoint/2010/main" val="229749372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2689274"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2891203" y="890715"/>
            <a:ext cx="6050868"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13"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4"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pic>
        <p:nvPicPr>
          <p:cNvPr id="9" name="Picture 8"/>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2165" y="4813174"/>
            <a:ext cx="265497" cy="265497"/>
          </a:xfrm>
          <a:prstGeom prst="rect">
            <a:avLst/>
          </a:prstGeom>
        </p:spPr>
      </p:pic>
    </p:spTree>
    <p:extLst>
      <p:ext uri="{BB962C8B-B14F-4D97-AF65-F5344CB8AC3E}">
        <p14:creationId xmlns:p14="http://schemas.microsoft.com/office/powerpoint/2010/main" val="675644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9"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0"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pic>
        <p:nvPicPr>
          <p:cNvPr id="7" name="Picture 6"/>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2165" y="4813174"/>
            <a:ext cx="265497" cy="265497"/>
          </a:xfrm>
          <a:prstGeom prst="rect">
            <a:avLst/>
          </a:prstGeom>
        </p:spPr>
      </p:pic>
    </p:spTree>
    <p:extLst>
      <p:ext uri="{BB962C8B-B14F-4D97-AF65-F5344CB8AC3E}">
        <p14:creationId xmlns:p14="http://schemas.microsoft.com/office/powerpoint/2010/main" val="25318618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8"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9"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pic>
        <p:nvPicPr>
          <p:cNvPr id="7" name="Picture 6"/>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2165" y="4813174"/>
            <a:ext cx="265497" cy="265497"/>
          </a:xfrm>
          <a:prstGeom prst="rect">
            <a:avLst/>
          </a:prstGeom>
        </p:spPr>
      </p:pic>
    </p:spTree>
    <p:extLst>
      <p:ext uri="{BB962C8B-B14F-4D97-AF65-F5344CB8AC3E}">
        <p14:creationId xmlns:p14="http://schemas.microsoft.com/office/powerpoint/2010/main" val="22476428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6"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7"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pic>
        <p:nvPicPr>
          <p:cNvPr id="5" name="Picture 4"/>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2165" y="4813174"/>
            <a:ext cx="265497" cy="265497"/>
          </a:xfrm>
          <a:prstGeom prst="rect">
            <a:avLst/>
          </a:prstGeom>
        </p:spPr>
      </p:pic>
    </p:spTree>
    <p:extLst>
      <p:ext uri="{BB962C8B-B14F-4D97-AF65-F5344CB8AC3E}">
        <p14:creationId xmlns:p14="http://schemas.microsoft.com/office/powerpoint/2010/main" val="369960593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a:solidFill>
                <a:prstClr val="white"/>
              </a:solidFill>
            </a:endParaRPr>
          </a:p>
        </p:txBody>
      </p:sp>
      <p:sp>
        <p:nvSpPr>
          <p:cNvPr id="12"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3" name="Slide Number Placeholder 10"/>
          <p:cNvSpPr>
            <a:spLocks noGrp="1"/>
          </p:cNvSpPr>
          <p:nvPr>
            <p:ph type="sldNum" sz="quarter" idx="17"/>
          </p:nvPr>
        </p:nvSpPr>
        <p:spPr>
          <a:xfrm>
            <a:off x="8858251" y="4968057"/>
            <a:ext cx="285749" cy="173935"/>
          </a:xfrm>
        </p:spPr>
        <p:txBody>
          <a:bodyPr/>
          <a:lstStyle/>
          <a:p>
            <a:fld id="{2A07AAD6-65BA-4743-A383-4D091225014B}" type="slidenum">
              <a:rPr lang="en-US" smtClean="0"/>
              <a:pPr/>
              <a:t>‹#›</a:t>
            </a:fld>
            <a:endParaRPr lang="en-US"/>
          </a:p>
        </p:txBody>
      </p:sp>
      <p:sp>
        <p:nvSpPr>
          <p:cNvPr id="9" name="Title 5"/>
          <p:cNvSpPr>
            <a:spLocks noGrp="1"/>
          </p:cNvSpPr>
          <p:nvPr>
            <p:ph type="title" hasCustomPrompt="1"/>
          </p:nvPr>
        </p:nvSpPr>
        <p:spPr>
          <a:xfrm>
            <a:off x="153785" y="1709530"/>
            <a:ext cx="4235335" cy="1311966"/>
          </a:xfrm>
        </p:spPr>
        <p:txBody>
          <a:bodyPr/>
          <a:lstStyle>
            <a:lvl1pPr>
              <a:defRPr sz="3200">
                <a:gradFill>
                  <a:gsLst>
                    <a:gs pos="0">
                      <a:schemeClr val="bg1"/>
                    </a:gs>
                    <a:gs pos="100000">
                      <a:schemeClr val="bg1"/>
                    </a:gs>
                  </a:gsLst>
                  <a:lin ang="5400000" scaled="1"/>
                </a:gradFill>
                <a:latin typeface="+mn-lt"/>
              </a:defRPr>
            </a:lvl1pPr>
          </a:lstStyle>
          <a:p>
            <a:r>
              <a:rPr lang="en-US" dirty="0"/>
              <a:t>Click to edit title</a:t>
            </a:r>
          </a:p>
        </p:txBody>
      </p:sp>
      <p:sp>
        <p:nvSpPr>
          <p:cNvPr id="10" name="Content Placeholder 3"/>
          <p:cNvSpPr>
            <a:spLocks noGrp="1"/>
          </p:cNvSpPr>
          <p:nvPr>
            <p:ph sz="quarter" idx="15" hasCustomPrompt="1"/>
          </p:nvPr>
        </p:nvSpPr>
        <p:spPr>
          <a:xfrm>
            <a:off x="4725781" y="1709530"/>
            <a:ext cx="4216289" cy="2910198"/>
          </a:xfrm>
        </p:spPr>
        <p:txBody>
          <a:bodyPr/>
          <a:lstStyle>
            <a:lvl1pPr>
              <a:defRPr sz="2000">
                <a:solidFill>
                  <a:schemeClr val="tx1"/>
                </a:solidFill>
                <a:latin typeface="+mn-lt"/>
              </a:defRPr>
            </a:lvl1pPr>
            <a:lvl2pPr>
              <a:defRPr sz="2000">
                <a:solidFill>
                  <a:schemeClr val="tx1"/>
                </a:solidFill>
                <a:latin typeface="+mn-lt"/>
              </a:defRPr>
            </a:lvl2pPr>
            <a:lvl3pPr>
              <a:defRPr sz="2000">
                <a:solidFill>
                  <a:schemeClr val="tx1"/>
                </a:solidFill>
                <a:latin typeface="+mn-lt"/>
              </a:defRPr>
            </a:lvl3pPr>
            <a:lvl4pPr>
              <a:defRPr sz="2000">
                <a:solidFill>
                  <a:schemeClr val="tx1"/>
                </a:solidFill>
                <a:latin typeface="+mn-lt"/>
              </a:defRPr>
            </a:lvl4pPr>
            <a:lvl5pPr>
              <a:defRPr sz="2000">
                <a:solidFill>
                  <a:schemeClr val="tx1"/>
                </a:solidFill>
                <a:latin typeface="+mn-lt"/>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p:cNvSpPr>
            <a:spLocks noGrp="1"/>
          </p:cNvSpPr>
          <p:nvPr>
            <p:ph type="body" sz="quarter" idx="16" hasCustomPrompt="1"/>
          </p:nvPr>
        </p:nvSpPr>
        <p:spPr>
          <a:xfrm>
            <a:off x="153784" y="3021496"/>
            <a:ext cx="4235335" cy="1598232"/>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17301180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04788" y="4487837"/>
            <a:ext cx="8230791" cy="463973"/>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18" eaLnBrk="0" hangingPunct="0"/>
            <a:r>
              <a:rPr lang="en-US" sz="500" dirty="0">
                <a:solidFill>
                  <a:prstClr val="white">
                    <a:alpha val="95000"/>
                  </a:prstClr>
                </a:solidFill>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344422" y="2355850"/>
            <a:ext cx="2504036" cy="5334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grpSp>
    </p:spTree>
    <p:extLst>
      <p:ext uri="{BB962C8B-B14F-4D97-AF65-F5344CB8AC3E}">
        <p14:creationId xmlns:p14="http://schemas.microsoft.com/office/powerpoint/2010/main" val="2456495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16982" y="4198753"/>
            <a:ext cx="657027" cy="657027"/>
          </a:xfrm>
          <a:prstGeom prst="rect">
            <a:avLst/>
          </a:prstGeom>
        </p:spPr>
      </p:pic>
      <p:sp>
        <p:nvSpPr>
          <p:cNvPr id="8" name="Text Placeholder 4"/>
          <p:cNvSpPr>
            <a:spLocks noGrp="1"/>
          </p:cNvSpPr>
          <p:nvPr>
            <p:ph type="body" sz="quarter" idx="12" hasCustomPrompt="1"/>
          </p:nvPr>
        </p:nvSpPr>
        <p:spPr>
          <a:xfrm>
            <a:off x="165587" y="2636094"/>
            <a:ext cx="4650888" cy="875802"/>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165587" y="1216442"/>
            <a:ext cx="8608422" cy="1342868"/>
          </a:xfrm>
          <a:noFill/>
        </p:spPr>
        <p:txBody>
          <a:bodyPr lIns="146304" tIns="91440" rIns="146304" bIns="91440" anchor="t" anchorCtr="0"/>
          <a:lstStyle>
            <a:lvl1pPr>
              <a:defRPr sz="4800" spc="-74" baseline="0">
                <a:solidFill>
                  <a:schemeClr val="bg1"/>
                </a:solidFill>
              </a:defRPr>
            </a:lvl1pPr>
          </a:lstStyle>
          <a:p>
            <a:r>
              <a:rPr lang="en-US" dirty="0"/>
              <a:t>Presentation title</a:t>
            </a:r>
          </a:p>
        </p:txBody>
      </p:sp>
      <p:sp>
        <p:nvSpPr>
          <p:cNvPr id="10" name="Text Placeholder 38"/>
          <p:cNvSpPr>
            <a:spLocks noGrp="1"/>
          </p:cNvSpPr>
          <p:nvPr>
            <p:ph type="body" sz="quarter" idx="24" hasCustomPrompt="1"/>
          </p:nvPr>
        </p:nvSpPr>
        <p:spPr>
          <a:xfrm>
            <a:off x="163555" y="3589468"/>
            <a:ext cx="2464353" cy="271592"/>
          </a:xfrm>
        </p:spPr>
        <p:txBody>
          <a:bodyPr bIns="0" anchor="b"/>
          <a:lstStyle>
            <a:lvl1pPr marL="0" indent="0">
              <a:buNone/>
              <a:defRPr sz="1600" baseline="0">
                <a:solidFill>
                  <a:schemeClr val="accent1">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22995717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069" y="4121191"/>
            <a:ext cx="2510498" cy="923470"/>
          </a:xfrm>
          <a:prstGeom prst="rect">
            <a:avLst/>
          </a:prstGeom>
        </p:spPr>
      </p:pic>
      <p:sp>
        <p:nvSpPr>
          <p:cNvPr id="9" name="Text Placeholder 4"/>
          <p:cNvSpPr>
            <a:spLocks noGrp="1"/>
          </p:cNvSpPr>
          <p:nvPr>
            <p:ph type="body" sz="quarter" idx="12" hasCustomPrompt="1"/>
          </p:nvPr>
        </p:nvSpPr>
        <p:spPr>
          <a:xfrm>
            <a:off x="165587" y="2636094"/>
            <a:ext cx="4650888" cy="875802"/>
          </a:xfrm>
          <a:noFill/>
        </p:spPr>
        <p:txBody>
          <a:bodyPr lIns="146304" tIns="109728" rIns="146304" bIns="109728">
            <a:noAutofit/>
          </a:bodyPr>
          <a:lstStyle>
            <a:lvl1pPr marL="0" indent="0">
              <a:spcBef>
                <a:spcPts val="0"/>
              </a:spcBef>
              <a:buNone/>
              <a:defRPr sz="2400" spc="0" baseline="0">
                <a:solidFill>
                  <a:schemeClr val="bg1"/>
                </a:solidFill>
                <a:latin typeface="+mj-lt"/>
              </a:defRPr>
            </a:lvl1pPr>
          </a:lstStyle>
          <a:p>
            <a:pPr lvl="0"/>
            <a:r>
              <a:rPr lang="en-US" dirty="0"/>
              <a:t>Speaker Name</a:t>
            </a:r>
          </a:p>
        </p:txBody>
      </p:sp>
      <p:sp>
        <p:nvSpPr>
          <p:cNvPr id="10" name="Title 1"/>
          <p:cNvSpPr>
            <a:spLocks noGrp="1"/>
          </p:cNvSpPr>
          <p:nvPr>
            <p:ph type="title" hasCustomPrompt="1"/>
          </p:nvPr>
        </p:nvSpPr>
        <p:spPr>
          <a:xfrm>
            <a:off x="165587" y="1216442"/>
            <a:ext cx="8608422" cy="1342868"/>
          </a:xfrm>
          <a:noFill/>
        </p:spPr>
        <p:txBody>
          <a:bodyPr lIns="146304" tIns="91440" rIns="146304" bIns="91440" anchor="t" anchorCtr="0"/>
          <a:lstStyle>
            <a:lvl1pPr>
              <a:defRPr sz="4800" spc="-74" baseline="0">
                <a:solidFill>
                  <a:schemeClr val="bg1"/>
                </a:solidFill>
              </a:defRPr>
            </a:lvl1pPr>
          </a:lstStyle>
          <a:p>
            <a:r>
              <a:rPr lang="en-US" dirty="0"/>
              <a:t>Presentation title</a:t>
            </a:r>
          </a:p>
        </p:txBody>
      </p:sp>
      <p:sp>
        <p:nvSpPr>
          <p:cNvPr id="11" name="Text Placeholder 38"/>
          <p:cNvSpPr>
            <a:spLocks noGrp="1"/>
          </p:cNvSpPr>
          <p:nvPr>
            <p:ph type="body" sz="quarter" idx="24" hasCustomPrompt="1"/>
          </p:nvPr>
        </p:nvSpPr>
        <p:spPr>
          <a:xfrm>
            <a:off x="163555" y="3589468"/>
            <a:ext cx="2464353" cy="271592"/>
          </a:xfrm>
        </p:spPr>
        <p:txBody>
          <a:bodyPr bIns="0" anchor="b"/>
          <a:lstStyle>
            <a:lvl1pPr marL="0" indent="0">
              <a:buNone/>
              <a:defRPr sz="1600" baseline="0">
                <a:solidFill>
                  <a:schemeClr val="accent1">
                    <a:lumMod val="40000"/>
                    <a:lumOff val="60000"/>
                  </a:schemeClr>
                </a:solidFill>
              </a:defRPr>
            </a:lvl1pPr>
          </a:lstStyle>
          <a:p>
            <a:pPr lvl="0"/>
            <a:r>
              <a:rPr lang="en-US" dirty="0"/>
              <a:t>Presentation Date</a:t>
            </a:r>
          </a:p>
        </p:txBody>
      </p:sp>
    </p:spTree>
    <p:extLst>
      <p:ext uri="{BB962C8B-B14F-4D97-AF65-F5344CB8AC3E}">
        <p14:creationId xmlns:p14="http://schemas.microsoft.com/office/powerpoint/2010/main" val="16316681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01929" y="890715"/>
            <a:ext cx="8740142" cy="380010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11" name="Slide Number Placeholder 10"/>
          <p:cNvSpPr>
            <a:spLocks noGrp="1"/>
          </p:cNvSpPr>
          <p:nvPr>
            <p:ph type="sldNum" sz="quarter" idx="16"/>
          </p:nvPr>
        </p:nvSpPr>
        <p:spPr/>
        <p:txBody>
          <a:bodyPr/>
          <a:lstStyle/>
          <a:p>
            <a:fld id="{2A07AAD6-65BA-4743-A383-4D091225014B}" type="slidenum">
              <a:rPr lang="en-US" smtClean="0"/>
              <a:pPr/>
              <a:t>‹#›</a:t>
            </a:fld>
            <a:endParaRPr lang="en-US"/>
          </a:p>
        </p:txBody>
      </p:sp>
      <p:sp>
        <p:nvSpPr>
          <p:cNvPr id="12"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Tree>
    <p:extLst>
      <p:ext uri="{BB962C8B-B14F-4D97-AF65-F5344CB8AC3E}">
        <p14:creationId xmlns:p14="http://schemas.microsoft.com/office/powerpoint/2010/main" val="37670846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4572001"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3" name="Slide Number Placeholder 2"/>
          <p:cNvSpPr>
            <a:spLocks noGrp="1"/>
          </p:cNvSpPr>
          <p:nvPr>
            <p:ph type="sldNum" sz="quarter" idx="17"/>
          </p:nvPr>
        </p:nvSpPr>
        <p:spPr/>
        <p:txBody>
          <a:bodyPr/>
          <a:lstStyle/>
          <a:p>
            <a:fld id="{2A07AAD6-65BA-4743-A383-4D091225014B}" type="slidenum">
              <a:rPr lang="en-US" smtClean="0"/>
              <a:pPr/>
              <a:t>‹#›</a:t>
            </a:fld>
            <a:endParaRPr lang="en-US"/>
          </a:p>
        </p:txBody>
      </p:sp>
      <p:sp>
        <p:nvSpPr>
          <p:cNvPr id="13"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Tree>
    <p:extLst>
      <p:ext uri="{BB962C8B-B14F-4D97-AF65-F5344CB8AC3E}">
        <p14:creationId xmlns:p14="http://schemas.microsoft.com/office/powerpoint/2010/main" val="11702552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60" name="Group 59"/>
          <p:cNvGrpSpPr/>
          <p:nvPr userDrawn="1"/>
        </p:nvGrpSpPr>
        <p:grpSpPr>
          <a:xfrm>
            <a:off x="-103784" y="598892"/>
            <a:ext cx="9296997" cy="4562261"/>
            <a:chOff x="-103784" y="598892"/>
            <a:chExt cx="9296997" cy="4562261"/>
          </a:xfrm>
        </p:grpSpPr>
        <p:sp>
          <p:nvSpPr>
            <p:cNvPr id="61" name="Oval 60"/>
            <p:cNvSpPr/>
            <p:nvPr/>
          </p:nvSpPr>
          <p:spPr bwMode="auto">
            <a:xfrm>
              <a:off x="3695700" y="1886141"/>
              <a:ext cx="1733550" cy="1733550"/>
            </a:xfrm>
            <a:prstGeom prst="ellipse">
              <a:avLst/>
            </a:prstGeom>
            <a:solidFill>
              <a:srgbClr val="FFF1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61"/>
            <p:cNvSpPr/>
            <p:nvPr/>
          </p:nvSpPr>
          <p:spPr bwMode="auto">
            <a:xfrm>
              <a:off x="4784752" y="1163240"/>
              <a:ext cx="4367187" cy="2427646"/>
            </a:xfrm>
            <a:custGeom>
              <a:avLst/>
              <a:gdLst>
                <a:gd name="connsiteX0" fmla="*/ 2658581 w 4367187"/>
                <a:gd name="connsiteY0" fmla="*/ 1004204 h 2427646"/>
                <a:gd name="connsiteX1" fmla="*/ 2656733 w 4367187"/>
                <a:gd name="connsiteY1" fmla="*/ 1005772 h 2427646"/>
                <a:gd name="connsiteX2" fmla="*/ 2656788 w 4367187"/>
                <a:gd name="connsiteY2" fmla="*/ 1005710 h 2427646"/>
                <a:gd name="connsiteX3" fmla="*/ 2658581 w 4367187"/>
                <a:gd name="connsiteY3" fmla="*/ 1004204 h 2427646"/>
                <a:gd name="connsiteX4" fmla="*/ 4367187 w 4367187"/>
                <a:gd name="connsiteY4" fmla="*/ 0 h 2427646"/>
                <a:gd name="connsiteX5" fmla="*/ 4367187 w 4367187"/>
                <a:gd name="connsiteY5" fmla="*/ 2427646 h 2427646"/>
                <a:gd name="connsiteX6" fmla="*/ 4289813 w 4367187"/>
                <a:gd name="connsiteY6" fmla="*/ 2425731 h 2427646"/>
                <a:gd name="connsiteX7" fmla="*/ 3759174 w 4367187"/>
                <a:gd name="connsiteY7" fmla="*/ 2399110 h 2427646"/>
                <a:gd name="connsiteX8" fmla="*/ 3635349 w 4367187"/>
                <a:gd name="connsiteY8" fmla="*/ 2389585 h 2427646"/>
                <a:gd name="connsiteX9" fmla="*/ 3521049 w 4367187"/>
                <a:gd name="connsiteY9" fmla="*/ 2380060 h 2427646"/>
                <a:gd name="connsiteX10" fmla="*/ 3397224 w 4367187"/>
                <a:gd name="connsiteY10" fmla="*/ 2370535 h 2427646"/>
                <a:gd name="connsiteX11" fmla="*/ 3244824 w 4367187"/>
                <a:gd name="connsiteY11" fmla="*/ 2351485 h 2427646"/>
                <a:gd name="connsiteX12" fmla="*/ 3178149 w 4367187"/>
                <a:gd name="connsiteY12" fmla="*/ 2341960 h 2427646"/>
                <a:gd name="connsiteX13" fmla="*/ 3035274 w 4367187"/>
                <a:gd name="connsiteY13" fmla="*/ 2332435 h 2427646"/>
                <a:gd name="connsiteX14" fmla="*/ 2825724 w 4367187"/>
                <a:gd name="connsiteY14" fmla="*/ 2313385 h 2427646"/>
                <a:gd name="connsiteX15" fmla="*/ 2168499 w 4367187"/>
                <a:gd name="connsiteY15" fmla="*/ 2294335 h 2427646"/>
                <a:gd name="connsiteX16" fmla="*/ 1892274 w 4367187"/>
                <a:gd name="connsiteY16" fmla="*/ 2275285 h 2427646"/>
                <a:gd name="connsiteX17" fmla="*/ 1777974 w 4367187"/>
                <a:gd name="connsiteY17" fmla="*/ 2265760 h 2427646"/>
                <a:gd name="connsiteX18" fmla="*/ 1358874 w 4367187"/>
                <a:gd name="connsiteY18" fmla="*/ 2246710 h 2427646"/>
                <a:gd name="connsiteX19" fmla="*/ 1120749 w 4367187"/>
                <a:gd name="connsiteY19" fmla="*/ 2237185 h 2427646"/>
                <a:gd name="connsiteX20" fmla="*/ 977874 w 4367187"/>
                <a:gd name="connsiteY20" fmla="*/ 2218135 h 2427646"/>
                <a:gd name="connsiteX21" fmla="*/ 854049 w 4367187"/>
                <a:gd name="connsiteY21" fmla="*/ 2199085 h 2427646"/>
                <a:gd name="connsiteX22" fmla="*/ 749274 w 4367187"/>
                <a:gd name="connsiteY22" fmla="*/ 2189560 h 2427646"/>
                <a:gd name="connsiteX23" fmla="*/ 654024 w 4367187"/>
                <a:gd name="connsiteY23" fmla="*/ 2170510 h 2427646"/>
                <a:gd name="connsiteX24" fmla="*/ 577824 w 4367187"/>
                <a:gd name="connsiteY24" fmla="*/ 2160985 h 2427646"/>
                <a:gd name="connsiteX25" fmla="*/ 539724 w 4367187"/>
                <a:gd name="connsiteY25" fmla="*/ 2151460 h 2427646"/>
                <a:gd name="connsiteX26" fmla="*/ 473049 w 4367187"/>
                <a:gd name="connsiteY26" fmla="*/ 2141935 h 2427646"/>
                <a:gd name="connsiteX27" fmla="*/ 387324 w 4367187"/>
                <a:gd name="connsiteY27" fmla="*/ 2122885 h 2427646"/>
                <a:gd name="connsiteX28" fmla="*/ 358749 w 4367187"/>
                <a:gd name="connsiteY28" fmla="*/ 2103835 h 2427646"/>
                <a:gd name="connsiteX29" fmla="*/ 330174 w 4367187"/>
                <a:gd name="connsiteY29" fmla="*/ 2094310 h 2427646"/>
                <a:gd name="connsiteX30" fmla="*/ 282549 w 4367187"/>
                <a:gd name="connsiteY30" fmla="*/ 2075260 h 2427646"/>
                <a:gd name="connsiteX31" fmla="*/ 253974 w 4367187"/>
                <a:gd name="connsiteY31" fmla="*/ 2056210 h 2427646"/>
                <a:gd name="connsiteX32" fmla="*/ 177774 w 4367187"/>
                <a:gd name="connsiteY32" fmla="*/ 2008585 h 2427646"/>
                <a:gd name="connsiteX33" fmla="*/ 82524 w 4367187"/>
                <a:gd name="connsiteY33" fmla="*/ 1913335 h 2427646"/>
                <a:gd name="connsiteX34" fmla="*/ 53949 w 4367187"/>
                <a:gd name="connsiteY34" fmla="*/ 1884760 h 2427646"/>
                <a:gd name="connsiteX35" fmla="*/ 43470 w 4367187"/>
                <a:gd name="connsiteY35" fmla="*/ 1853036 h 2427646"/>
                <a:gd name="connsiteX36" fmla="*/ 42883 w 4367187"/>
                <a:gd name="connsiteY36" fmla="*/ 1851191 h 2427646"/>
                <a:gd name="connsiteX37" fmla="*/ 41876 w 4367187"/>
                <a:gd name="connsiteY37" fmla="*/ 1847844 h 2427646"/>
                <a:gd name="connsiteX38" fmla="*/ 40342 w 4367187"/>
                <a:gd name="connsiteY38" fmla="*/ 1843210 h 2427646"/>
                <a:gd name="connsiteX39" fmla="*/ 42883 w 4367187"/>
                <a:gd name="connsiteY39" fmla="*/ 1851191 h 2427646"/>
                <a:gd name="connsiteX40" fmla="*/ 45383 w 4367187"/>
                <a:gd name="connsiteY40" fmla="*/ 1859502 h 2427646"/>
                <a:gd name="connsiteX41" fmla="*/ 25374 w 4367187"/>
                <a:gd name="connsiteY41" fmla="*/ 1827610 h 2427646"/>
                <a:gd name="connsiteX42" fmla="*/ 15849 w 4367187"/>
                <a:gd name="connsiteY42" fmla="*/ 1789510 h 2427646"/>
                <a:gd name="connsiteX43" fmla="*/ 6324 w 4367187"/>
                <a:gd name="connsiteY43" fmla="*/ 1760935 h 2427646"/>
                <a:gd name="connsiteX44" fmla="*/ 6324 w 4367187"/>
                <a:gd name="connsiteY44" fmla="*/ 1532335 h 2427646"/>
                <a:gd name="connsiteX45" fmla="*/ 82524 w 4367187"/>
                <a:gd name="connsiteY45" fmla="*/ 1513285 h 2427646"/>
                <a:gd name="connsiteX46" fmla="*/ 111099 w 4367187"/>
                <a:gd name="connsiteY46" fmla="*/ 1494235 h 2427646"/>
                <a:gd name="connsiteX47" fmla="*/ 149199 w 4367187"/>
                <a:gd name="connsiteY47" fmla="*/ 1484710 h 2427646"/>
                <a:gd name="connsiteX48" fmla="*/ 225399 w 4367187"/>
                <a:gd name="connsiteY48" fmla="*/ 1465660 h 2427646"/>
                <a:gd name="connsiteX49" fmla="*/ 301599 w 4367187"/>
                <a:gd name="connsiteY49" fmla="*/ 1437085 h 2427646"/>
                <a:gd name="connsiteX50" fmla="*/ 349224 w 4367187"/>
                <a:gd name="connsiteY50" fmla="*/ 1418035 h 2427646"/>
                <a:gd name="connsiteX51" fmla="*/ 387324 w 4367187"/>
                <a:gd name="connsiteY51" fmla="*/ 1398985 h 2427646"/>
                <a:gd name="connsiteX52" fmla="*/ 434949 w 4367187"/>
                <a:gd name="connsiteY52" fmla="*/ 1389460 h 2427646"/>
                <a:gd name="connsiteX53" fmla="*/ 482574 w 4367187"/>
                <a:gd name="connsiteY53" fmla="*/ 1370410 h 2427646"/>
                <a:gd name="connsiteX54" fmla="*/ 511149 w 4367187"/>
                <a:gd name="connsiteY54" fmla="*/ 1360885 h 2427646"/>
                <a:gd name="connsiteX55" fmla="*/ 758799 w 4367187"/>
                <a:gd name="connsiteY55" fmla="*/ 1351360 h 2427646"/>
                <a:gd name="connsiteX56" fmla="*/ 806424 w 4367187"/>
                <a:gd name="connsiteY56" fmla="*/ 1341835 h 2427646"/>
                <a:gd name="connsiteX57" fmla="*/ 834999 w 4367187"/>
                <a:gd name="connsiteY57" fmla="*/ 1332310 h 2427646"/>
                <a:gd name="connsiteX58" fmla="*/ 873099 w 4367187"/>
                <a:gd name="connsiteY58" fmla="*/ 1322785 h 2427646"/>
                <a:gd name="connsiteX59" fmla="*/ 958824 w 4367187"/>
                <a:gd name="connsiteY59" fmla="*/ 1275160 h 2427646"/>
                <a:gd name="connsiteX60" fmla="*/ 987399 w 4367187"/>
                <a:gd name="connsiteY60" fmla="*/ 1265635 h 2427646"/>
                <a:gd name="connsiteX61" fmla="*/ 1139799 w 4367187"/>
                <a:gd name="connsiteY61" fmla="*/ 1237060 h 2427646"/>
                <a:gd name="connsiteX62" fmla="*/ 1168374 w 4367187"/>
                <a:gd name="connsiteY62" fmla="*/ 1227535 h 2427646"/>
                <a:gd name="connsiteX63" fmla="*/ 1406499 w 4367187"/>
                <a:gd name="connsiteY63" fmla="*/ 1227535 h 2427646"/>
                <a:gd name="connsiteX64" fmla="*/ 1530324 w 4367187"/>
                <a:gd name="connsiteY64" fmla="*/ 1237060 h 2427646"/>
                <a:gd name="connsiteX65" fmla="*/ 1749399 w 4367187"/>
                <a:gd name="connsiteY65" fmla="*/ 1227535 h 2427646"/>
                <a:gd name="connsiteX66" fmla="*/ 1816074 w 4367187"/>
                <a:gd name="connsiteY66" fmla="*/ 1218010 h 2427646"/>
                <a:gd name="connsiteX67" fmla="*/ 1930374 w 4367187"/>
                <a:gd name="connsiteY67" fmla="*/ 1208485 h 2427646"/>
                <a:gd name="connsiteX68" fmla="*/ 2044674 w 4367187"/>
                <a:gd name="connsiteY68" fmla="*/ 1189435 h 2427646"/>
                <a:gd name="connsiteX69" fmla="*/ 2120874 w 4367187"/>
                <a:gd name="connsiteY69" fmla="*/ 1179910 h 2427646"/>
                <a:gd name="connsiteX70" fmla="*/ 2216124 w 4367187"/>
                <a:gd name="connsiteY70" fmla="*/ 1160860 h 2427646"/>
                <a:gd name="connsiteX71" fmla="*/ 2301849 w 4367187"/>
                <a:gd name="connsiteY71" fmla="*/ 1151335 h 2427646"/>
                <a:gd name="connsiteX72" fmla="*/ 2378049 w 4367187"/>
                <a:gd name="connsiteY72" fmla="*/ 1132285 h 2427646"/>
                <a:gd name="connsiteX73" fmla="*/ 2425674 w 4367187"/>
                <a:gd name="connsiteY73" fmla="*/ 1122760 h 2427646"/>
                <a:gd name="connsiteX74" fmla="*/ 2482824 w 4367187"/>
                <a:gd name="connsiteY74" fmla="*/ 1103710 h 2427646"/>
                <a:gd name="connsiteX75" fmla="*/ 2511399 w 4367187"/>
                <a:gd name="connsiteY75" fmla="*/ 1094185 h 2427646"/>
                <a:gd name="connsiteX76" fmla="*/ 2539974 w 4367187"/>
                <a:gd name="connsiteY76" fmla="*/ 1065610 h 2427646"/>
                <a:gd name="connsiteX77" fmla="*/ 2616174 w 4367187"/>
                <a:gd name="connsiteY77" fmla="*/ 1037035 h 2427646"/>
                <a:gd name="connsiteX78" fmla="*/ 2655232 w 4367187"/>
                <a:gd name="connsiteY78" fmla="*/ 1007046 h 2427646"/>
                <a:gd name="connsiteX79" fmla="*/ 2656733 w 4367187"/>
                <a:gd name="connsiteY79" fmla="*/ 1005772 h 2427646"/>
                <a:gd name="connsiteX80" fmla="*/ 2654085 w 4367187"/>
                <a:gd name="connsiteY80" fmla="*/ 1008751 h 2427646"/>
                <a:gd name="connsiteX81" fmla="*/ 2682849 w 4367187"/>
                <a:gd name="connsiteY81" fmla="*/ 998935 h 2427646"/>
                <a:gd name="connsiteX82" fmla="*/ 2730474 w 4367187"/>
                <a:gd name="connsiteY82" fmla="*/ 970360 h 2427646"/>
                <a:gd name="connsiteX83" fmla="*/ 2787624 w 4367187"/>
                <a:gd name="connsiteY83" fmla="*/ 932260 h 2427646"/>
                <a:gd name="connsiteX84" fmla="*/ 2816199 w 4367187"/>
                <a:gd name="connsiteY84" fmla="*/ 922735 h 2427646"/>
                <a:gd name="connsiteX85" fmla="*/ 2844774 w 4367187"/>
                <a:gd name="connsiteY85" fmla="*/ 903685 h 2427646"/>
                <a:gd name="connsiteX86" fmla="*/ 2901924 w 4367187"/>
                <a:gd name="connsiteY86" fmla="*/ 884635 h 2427646"/>
                <a:gd name="connsiteX87" fmla="*/ 2978124 w 4367187"/>
                <a:gd name="connsiteY87" fmla="*/ 846535 h 2427646"/>
                <a:gd name="connsiteX88" fmla="*/ 3006699 w 4367187"/>
                <a:gd name="connsiteY88" fmla="*/ 837010 h 2427646"/>
                <a:gd name="connsiteX89" fmla="*/ 3044799 w 4367187"/>
                <a:gd name="connsiteY89" fmla="*/ 817960 h 2427646"/>
                <a:gd name="connsiteX90" fmla="*/ 3073374 w 4367187"/>
                <a:gd name="connsiteY90" fmla="*/ 808435 h 2427646"/>
                <a:gd name="connsiteX91" fmla="*/ 3140049 w 4367187"/>
                <a:gd name="connsiteY91" fmla="*/ 770335 h 2427646"/>
                <a:gd name="connsiteX92" fmla="*/ 3168624 w 4367187"/>
                <a:gd name="connsiteY92" fmla="*/ 760810 h 2427646"/>
                <a:gd name="connsiteX93" fmla="*/ 3197199 w 4367187"/>
                <a:gd name="connsiteY93" fmla="*/ 741760 h 2427646"/>
                <a:gd name="connsiteX94" fmla="*/ 3225774 w 4367187"/>
                <a:gd name="connsiteY94" fmla="*/ 732235 h 2427646"/>
                <a:gd name="connsiteX95" fmla="*/ 3254349 w 4367187"/>
                <a:gd name="connsiteY95" fmla="*/ 713185 h 2427646"/>
                <a:gd name="connsiteX96" fmla="*/ 3444849 w 4367187"/>
                <a:gd name="connsiteY96" fmla="*/ 703660 h 2427646"/>
                <a:gd name="connsiteX97" fmla="*/ 3482949 w 4367187"/>
                <a:gd name="connsiteY97" fmla="*/ 684610 h 2427646"/>
                <a:gd name="connsiteX98" fmla="*/ 3568674 w 4367187"/>
                <a:gd name="connsiteY98" fmla="*/ 646510 h 2427646"/>
                <a:gd name="connsiteX99" fmla="*/ 3625824 w 4367187"/>
                <a:gd name="connsiteY99" fmla="*/ 598885 h 2427646"/>
                <a:gd name="connsiteX100" fmla="*/ 3654399 w 4367187"/>
                <a:gd name="connsiteY100" fmla="*/ 589360 h 2427646"/>
                <a:gd name="connsiteX101" fmla="*/ 3692499 w 4367187"/>
                <a:gd name="connsiteY101" fmla="*/ 560785 h 2427646"/>
                <a:gd name="connsiteX102" fmla="*/ 3740124 w 4367187"/>
                <a:gd name="connsiteY102" fmla="*/ 532210 h 2427646"/>
                <a:gd name="connsiteX103" fmla="*/ 3768699 w 4367187"/>
                <a:gd name="connsiteY103" fmla="*/ 503635 h 2427646"/>
                <a:gd name="connsiteX104" fmla="*/ 3902049 w 4367187"/>
                <a:gd name="connsiteY104" fmla="*/ 417910 h 2427646"/>
                <a:gd name="connsiteX105" fmla="*/ 3930624 w 4367187"/>
                <a:gd name="connsiteY105" fmla="*/ 389335 h 2427646"/>
                <a:gd name="connsiteX106" fmla="*/ 3968724 w 4367187"/>
                <a:gd name="connsiteY106" fmla="*/ 370285 h 2427646"/>
                <a:gd name="connsiteX107" fmla="*/ 4035399 w 4367187"/>
                <a:gd name="connsiteY107" fmla="*/ 322660 h 2427646"/>
                <a:gd name="connsiteX108" fmla="*/ 4092549 w 4367187"/>
                <a:gd name="connsiteY108" fmla="*/ 275035 h 2427646"/>
                <a:gd name="connsiteX109" fmla="*/ 4111599 w 4367187"/>
                <a:gd name="connsiteY109" fmla="*/ 246460 h 2427646"/>
                <a:gd name="connsiteX110" fmla="*/ 4159224 w 4367187"/>
                <a:gd name="connsiteY110" fmla="*/ 208360 h 2427646"/>
                <a:gd name="connsiteX111" fmla="*/ 4206849 w 4367187"/>
                <a:gd name="connsiteY111" fmla="*/ 170260 h 2427646"/>
                <a:gd name="connsiteX112" fmla="*/ 4263999 w 4367187"/>
                <a:gd name="connsiteY112" fmla="*/ 113110 h 2427646"/>
                <a:gd name="connsiteX113" fmla="*/ 4330674 w 4367187"/>
                <a:gd name="connsiteY113" fmla="*/ 27385 h 2427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4367187" h="2427646">
                  <a:moveTo>
                    <a:pt x="2658581" y="1004204"/>
                  </a:moveTo>
                  <a:lnTo>
                    <a:pt x="2656733" y="1005772"/>
                  </a:lnTo>
                  <a:lnTo>
                    <a:pt x="2656788" y="1005710"/>
                  </a:lnTo>
                  <a:cubicBezTo>
                    <a:pt x="2657772" y="1004796"/>
                    <a:pt x="2658605" y="1004137"/>
                    <a:pt x="2658581" y="1004204"/>
                  </a:cubicBezTo>
                  <a:close/>
                  <a:moveTo>
                    <a:pt x="4367187" y="0"/>
                  </a:moveTo>
                  <a:lnTo>
                    <a:pt x="4367187" y="2427646"/>
                  </a:lnTo>
                  <a:lnTo>
                    <a:pt x="4289813" y="2425731"/>
                  </a:lnTo>
                  <a:cubicBezTo>
                    <a:pt x="3931949" y="2417220"/>
                    <a:pt x="4104865" y="2426402"/>
                    <a:pt x="3759174" y="2399110"/>
                  </a:cubicBezTo>
                  <a:lnTo>
                    <a:pt x="3635349" y="2389585"/>
                  </a:lnTo>
                  <a:lnTo>
                    <a:pt x="3521049" y="2380060"/>
                  </a:lnTo>
                  <a:lnTo>
                    <a:pt x="3397224" y="2370535"/>
                  </a:lnTo>
                  <a:cubicBezTo>
                    <a:pt x="3315427" y="2350086"/>
                    <a:pt x="3391464" y="2366921"/>
                    <a:pt x="3244824" y="2351485"/>
                  </a:cubicBezTo>
                  <a:cubicBezTo>
                    <a:pt x="3222497" y="2349135"/>
                    <a:pt x="3200507" y="2343993"/>
                    <a:pt x="3178149" y="2341960"/>
                  </a:cubicBezTo>
                  <a:cubicBezTo>
                    <a:pt x="3130614" y="2337639"/>
                    <a:pt x="3082849" y="2336292"/>
                    <a:pt x="3035274" y="2332435"/>
                  </a:cubicBezTo>
                  <a:cubicBezTo>
                    <a:pt x="2965365" y="2326767"/>
                    <a:pt x="2895833" y="2315417"/>
                    <a:pt x="2825724" y="2313385"/>
                  </a:cubicBezTo>
                  <a:lnTo>
                    <a:pt x="2168499" y="2294335"/>
                  </a:lnTo>
                  <a:lnTo>
                    <a:pt x="1892274" y="2275285"/>
                  </a:lnTo>
                  <a:cubicBezTo>
                    <a:pt x="1854139" y="2272561"/>
                    <a:pt x="1816151" y="2267805"/>
                    <a:pt x="1777974" y="2265760"/>
                  </a:cubicBezTo>
                  <a:lnTo>
                    <a:pt x="1358874" y="2246710"/>
                  </a:lnTo>
                  <a:lnTo>
                    <a:pt x="1120749" y="2237185"/>
                  </a:lnTo>
                  <a:cubicBezTo>
                    <a:pt x="1062239" y="2229871"/>
                    <a:pt x="1034836" y="2226898"/>
                    <a:pt x="977874" y="2218135"/>
                  </a:cubicBezTo>
                  <a:cubicBezTo>
                    <a:pt x="929615" y="2210711"/>
                    <a:pt x="903764" y="2204609"/>
                    <a:pt x="854049" y="2199085"/>
                  </a:cubicBezTo>
                  <a:cubicBezTo>
                    <a:pt x="819194" y="2195212"/>
                    <a:pt x="784103" y="2193658"/>
                    <a:pt x="749274" y="2189560"/>
                  </a:cubicBezTo>
                  <a:cubicBezTo>
                    <a:pt x="606730" y="2172790"/>
                    <a:pt x="759991" y="2188171"/>
                    <a:pt x="654024" y="2170510"/>
                  </a:cubicBezTo>
                  <a:cubicBezTo>
                    <a:pt x="628775" y="2166302"/>
                    <a:pt x="603073" y="2165193"/>
                    <a:pt x="577824" y="2160985"/>
                  </a:cubicBezTo>
                  <a:cubicBezTo>
                    <a:pt x="564911" y="2158833"/>
                    <a:pt x="552604" y="2153802"/>
                    <a:pt x="539724" y="2151460"/>
                  </a:cubicBezTo>
                  <a:cubicBezTo>
                    <a:pt x="517635" y="2147444"/>
                    <a:pt x="495194" y="2145626"/>
                    <a:pt x="473049" y="2141935"/>
                  </a:cubicBezTo>
                  <a:cubicBezTo>
                    <a:pt x="436772" y="2135889"/>
                    <a:pt x="421574" y="2131448"/>
                    <a:pt x="387324" y="2122885"/>
                  </a:cubicBezTo>
                  <a:cubicBezTo>
                    <a:pt x="377799" y="2116535"/>
                    <a:pt x="368988" y="2108955"/>
                    <a:pt x="358749" y="2103835"/>
                  </a:cubicBezTo>
                  <a:cubicBezTo>
                    <a:pt x="349769" y="2099345"/>
                    <a:pt x="339575" y="2097835"/>
                    <a:pt x="330174" y="2094310"/>
                  </a:cubicBezTo>
                  <a:cubicBezTo>
                    <a:pt x="314165" y="2088307"/>
                    <a:pt x="297842" y="2082906"/>
                    <a:pt x="282549" y="2075260"/>
                  </a:cubicBezTo>
                  <a:cubicBezTo>
                    <a:pt x="272310" y="2070140"/>
                    <a:pt x="263913" y="2061890"/>
                    <a:pt x="253974" y="2056210"/>
                  </a:cubicBezTo>
                  <a:cubicBezTo>
                    <a:pt x="210501" y="2031368"/>
                    <a:pt x="217365" y="2044217"/>
                    <a:pt x="177774" y="2008585"/>
                  </a:cubicBezTo>
                  <a:lnTo>
                    <a:pt x="82524" y="1913335"/>
                  </a:lnTo>
                  <a:lnTo>
                    <a:pt x="53949" y="1884760"/>
                  </a:lnTo>
                  <a:cubicBezTo>
                    <a:pt x="48932" y="1869709"/>
                    <a:pt x="45589" y="1859548"/>
                    <a:pt x="43470" y="1853036"/>
                  </a:cubicBezTo>
                  <a:lnTo>
                    <a:pt x="42883" y="1851191"/>
                  </a:lnTo>
                  <a:lnTo>
                    <a:pt x="41876" y="1847844"/>
                  </a:lnTo>
                  <a:cubicBezTo>
                    <a:pt x="40886" y="1844716"/>
                    <a:pt x="40225" y="1842758"/>
                    <a:pt x="40342" y="1843210"/>
                  </a:cubicBezTo>
                  <a:lnTo>
                    <a:pt x="42883" y="1851191"/>
                  </a:lnTo>
                  <a:lnTo>
                    <a:pt x="45383" y="1859502"/>
                  </a:lnTo>
                  <a:cubicBezTo>
                    <a:pt x="50181" y="1876421"/>
                    <a:pt x="53071" y="1892236"/>
                    <a:pt x="25374" y="1827610"/>
                  </a:cubicBezTo>
                  <a:cubicBezTo>
                    <a:pt x="20217" y="1815578"/>
                    <a:pt x="19445" y="1802097"/>
                    <a:pt x="15849" y="1789510"/>
                  </a:cubicBezTo>
                  <a:cubicBezTo>
                    <a:pt x="13091" y="1779856"/>
                    <a:pt x="6696" y="1770968"/>
                    <a:pt x="6324" y="1760935"/>
                  </a:cubicBezTo>
                  <a:cubicBezTo>
                    <a:pt x="3504" y="1684787"/>
                    <a:pt x="-6376" y="1573610"/>
                    <a:pt x="6324" y="1532335"/>
                  </a:cubicBezTo>
                  <a:cubicBezTo>
                    <a:pt x="19024" y="1491060"/>
                    <a:pt x="62998" y="1523048"/>
                    <a:pt x="82524" y="1513285"/>
                  </a:cubicBezTo>
                  <a:cubicBezTo>
                    <a:pt x="92763" y="1508165"/>
                    <a:pt x="100577" y="1498744"/>
                    <a:pt x="111099" y="1494235"/>
                  </a:cubicBezTo>
                  <a:cubicBezTo>
                    <a:pt x="123131" y="1489078"/>
                    <a:pt x="136612" y="1488306"/>
                    <a:pt x="149199" y="1484710"/>
                  </a:cubicBezTo>
                  <a:cubicBezTo>
                    <a:pt x="217540" y="1465184"/>
                    <a:pt x="128573" y="1485025"/>
                    <a:pt x="225399" y="1465660"/>
                  </a:cubicBezTo>
                  <a:cubicBezTo>
                    <a:pt x="303341" y="1426689"/>
                    <a:pt x="223786" y="1463023"/>
                    <a:pt x="301599" y="1437085"/>
                  </a:cubicBezTo>
                  <a:cubicBezTo>
                    <a:pt x="317819" y="1431678"/>
                    <a:pt x="333600" y="1424979"/>
                    <a:pt x="349224" y="1418035"/>
                  </a:cubicBezTo>
                  <a:cubicBezTo>
                    <a:pt x="362199" y="1412268"/>
                    <a:pt x="373854" y="1403475"/>
                    <a:pt x="387324" y="1398985"/>
                  </a:cubicBezTo>
                  <a:cubicBezTo>
                    <a:pt x="402683" y="1393865"/>
                    <a:pt x="419442" y="1394112"/>
                    <a:pt x="434949" y="1389460"/>
                  </a:cubicBezTo>
                  <a:cubicBezTo>
                    <a:pt x="451326" y="1384547"/>
                    <a:pt x="466565" y="1376413"/>
                    <a:pt x="482574" y="1370410"/>
                  </a:cubicBezTo>
                  <a:cubicBezTo>
                    <a:pt x="491975" y="1366885"/>
                    <a:pt x="501133" y="1361576"/>
                    <a:pt x="511149" y="1360885"/>
                  </a:cubicBezTo>
                  <a:cubicBezTo>
                    <a:pt x="593564" y="1355201"/>
                    <a:pt x="676249" y="1354535"/>
                    <a:pt x="758799" y="1351360"/>
                  </a:cubicBezTo>
                  <a:cubicBezTo>
                    <a:pt x="774674" y="1348185"/>
                    <a:pt x="790718" y="1345762"/>
                    <a:pt x="806424" y="1341835"/>
                  </a:cubicBezTo>
                  <a:cubicBezTo>
                    <a:pt x="816164" y="1339400"/>
                    <a:pt x="825345" y="1335068"/>
                    <a:pt x="834999" y="1332310"/>
                  </a:cubicBezTo>
                  <a:cubicBezTo>
                    <a:pt x="847586" y="1328714"/>
                    <a:pt x="860399" y="1325960"/>
                    <a:pt x="873099" y="1322785"/>
                  </a:cubicBezTo>
                  <a:cubicBezTo>
                    <a:pt x="903205" y="1304721"/>
                    <a:pt x="926940" y="1288825"/>
                    <a:pt x="958824" y="1275160"/>
                  </a:cubicBezTo>
                  <a:cubicBezTo>
                    <a:pt x="968052" y="1271205"/>
                    <a:pt x="977713" y="1268277"/>
                    <a:pt x="987399" y="1265635"/>
                  </a:cubicBezTo>
                  <a:cubicBezTo>
                    <a:pt x="1072889" y="1242320"/>
                    <a:pt x="1052816" y="1247933"/>
                    <a:pt x="1139799" y="1237060"/>
                  </a:cubicBezTo>
                  <a:cubicBezTo>
                    <a:pt x="1149324" y="1233885"/>
                    <a:pt x="1158634" y="1229970"/>
                    <a:pt x="1168374" y="1227535"/>
                  </a:cubicBezTo>
                  <a:cubicBezTo>
                    <a:pt x="1258844" y="1204917"/>
                    <a:pt x="1276408" y="1219651"/>
                    <a:pt x="1406499" y="1227535"/>
                  </a:cubicBezTo>
                  <a:cubicBezTo>
                    <a:pt x="1447820" y="1230039"/>
                    <a:pt x="1489049" y="1233885"/>
                    <a:pt x="1530324" y="1237060"/>
                  </a:cubicBezTo>
                  <a:cubicBezTo>
                    <a:pt x="1603349" y="1233885"/>
                    <a:pt x="1676467" y="1232397"/>
                    <a:pt x="1749399" y="1227535"/>
                  </a:cubicBezTo>
                  <a:cubicBezTo>
                    <a:pt x="1771800" y="1226042"/>
                    <a:pt x="1793747" y="1220360"/>
                    <a:pt x="1816074" y="1218010"/>
                  </a:cubicBezTo>
                  <a:cubicBezTo>
                    <a:pt x="1854096" y="1214008"/>
                    <a:pt x="1892437" y="1213227"/>
                    <a:pt x="1930374" y="1208485"/>
                  </a:cubicBezTo>
                  <a:cubicBezTo>
                    <a:pt x="1968701" y="1203694"/>
                    <a:pt x="2006347" y="1194226"/>
                    <a:pt x="2044674" y="1189435"/>
                  </a:cubicBezTo>
                  <a:cubicBezTo>
                    <a:pt x="2070074" y="1186260"/>
                    <a:pt x="2095625" y="1184118"/>
                    <a:pt x="2120874" y="1179910"/>
                  </a:cubicBezTo>
                  <a:cubicBezTo>
                    <a:pt x="2272310" y="1154671"/>
                    <a:pt x="2006500" y="1188810"/>
                    <a:pt x="2216124" y="1160860"/>
                  </a:cubicBezTo>
                  <a:cubicBezTo>
                    <a:pt x="2244623" y="1157060"/>
                    <a:pt x="2273274" y="1154510"/>
                    <a:pt x="2301849" y="1151335"/>
                  </a:cubicBezTo>
                  <a:cubicBezTo>
                    <a:pt x="2327249" y="1144985"/>
                    <a:pt x="2352376" y="1137420"/>
                    <a:pt x="2378049" y="1132285"/>
                  </a:cubicBezTo>
                  <a:cubicBezTo>
                    <a:pt x="2393924" y="1129110"/>
                    <a:pt x="2410055" y="1127020"/>
                    <a:pt x="2425674" y="1122760"/>
                  </a:cubicBezTo>
                  <a:cubicBezTo>
                    <a:pt x="2445047" y="1117476"/>
                    <a:pt x="2463774" y="1110060"/>
                    <a:pt x="2482824" y="1103710"/>
                  </a:cubicBezTo>
                  <a:lnTo>
                    <a:pt x="2511399" y="1094185"/>
                  </a:lnTo>
                  <a:cubicBezTo>
                    <a:pt x="2520924" y="1084660"/>
                    <a:pt x="2529013" y="1073440"/>
                    <a:pt x="2539974" y="1065610"/>
                  </a:cubicBezTo>
                  <a:cubicBezTo>
                    <a:pt x="2566794" y="1046453"/>
                    <a:pt x="2585493" y="1044705"/>
                    <a:pt x="2616174" y="1037035"/>
                  </a:cubicBezTo>
                  <a:cubicBezTo>
                    <a:pt x="2639206" y="1019761"/>
                    <a:pt x="2650344" y="1011016"/>
                    <a:pt x="2655232" y="1007046"/>
                  </a:cubicBezTo>
                  <a:lnTo>
                    <a:pt x="2656733" y="1005772"/>
                  </a:lnTo>
                  <a:lnTo>
                    <a:pt x="2654085" y="1008751"/>
                  </a:lnTo>
                  <a:cubicBezTo>
                    <a:pt x="2652338" y="1011622"/>
                    <a:pt x="2655577" y="1012571"/>
                    <a:pt x="2682849" y="998935"/>
                  </a:cubicBezTo>
                  <a:cubicBezTo>
                    <a:pt x="2699408" y="990656"/>
                    <a:pt x="2714855" y="980299"/>
                    <a:pt x="2730474" y="970360"/>
                  </a:cubicBezTo>
                  <a:cubicBezTo>
                    <a:pt x="2749790" y="958068"/>
                    <a:pt x="2765904" y="939500"/>
                    <a:pt x="2787624" y="932260"/>
                  </a:cubicBezTo>
                  <a:cubicBezTo>
                    <a:pt x="2797149" y="929085"/>
                    <a:pt x="2807219" y="927225"/>
                    <a:pt x="2816199" y="922735"/>
                  </a:cubicBezTo>
                  <a:cubicBezTo>
                    <a:pt x="2826438" y="917615"/>
                    <a:pt x="2834313" y="908334"/>
                    <a:pt x="2844774" y="903685"/>
                  </a:cubicBezTo>
                  <a:cubicBezTo>
                    <a:pt x="2863124" y="895530"/>
                    <a:pt x="2883963" y="893615"/>
                    <a:pt x="2901924" y="884635"/>
                  </a:cubicBezTo>
                  <a:cubicBezTo>
                    <a:pt x="2927324" y="871935"/>
                    <a:pt x="2951183" y="855515"/>
                    <a:pt x="2978124" y="846535"/>
                  </a:cubicBezTo>
                  <a:cubicBezTo>
                    <a:pt x="2987649" y="843360"/>
                    <a:pt x="2997471" y="840965"/>
                    <a:pt x="3006699" y="837010"/>
                  </a:cubicBezTo>
                  <a:cubicBezTo>
                    <a:pt x="3019750" y="831417"/>
                    <a:pt x="3031748" y="823553"/>
                    <a:pt x="3044799" y="817960"/>
                  </a:cubicBezTo>
                  <a:cubicBezTo>
                    <a:pt x="3054027" y="814005"/>
                    <a:pt x="3064394" y="812925"/>
                    <a:pt x="3073374" y="808435"/>
                  </a:cubicBezTo>
                  <a:cubicBezTo>
                    <a:pt x="3169033" y="760606"/>
                    <a:pt x="3023157" y="820432"/>
                    <a:pt x="3140049" y="770335"/>
                  </a:cubicBezTo>
                  <a:cubicBezTo>
                    <a:pt x="3149277" y="766380"/>
                    <a:pt x="3159644" y="765300"/>
                    <a:pt x="3168624" y="760810"/>
                  </a:cubicBezTo>
                  <a:cubicBezTo>
                    <a:pt x="3178863" y="755690"/>
                    <a:pt x="3186960" y="746880"/>
                    <a:pt x="3197199" y="741760"/>
                  </a:cubicBezTo>
                  <a:cubicBezTo>
                    <a:pt x="3206179" y="737270"/>
                    <a:pt x="3216794" y="736725"/>
                    <a:pt x="3225774" y="732235"/>
                  </a:cubicBezTo>
                  <a:cubicBezTo>
                    <a:pt x="3236013" y="727115"/>
                    <a:pt x="3242998" y="714666"/>
                    <a:pt x="3254349" y="713185"/>
                  </a:cubicBezTo>
                  <a:cubicBezTo>
                    <a:pt x="3317394" y="704962"/>
                    <a:pt x="3381349" y="706835"/>
                    <a:pt x="3444849" y="703660"/>
                  </a:cubicBezTo>
                  <a:cubicBezTo>
                    <a:pt x="3457549" y="697310"/>
                    <a:pt x="3469974" y="690377"/>
                    <a:pt x="3482949" y="684610"/>
                  </a:cubicBezTo>
                  <a:cubicBezTo>
                    <a:pt x="3528875" y="664198"/>
                    <a:pt x="3527640" y="669958"/>
                    <a:pt x="3568674" y="646510"/>
                  </a:cubicBezTo>
                  <a:cubicBezTo>
                    <a:pt x="3677745" y="584184"/>
                    <a:pt x="3507623" y="677686"/>
                    <a:pt x="3625824" y="598885"/>
                  </a:cubicBezTo>
                  <a:cubicBezTo>
                    <a:pt x="3634178" y="593316"/>
                    <a:pt x="3644874" y="592535"/>
                    <a:pt x="3654399" y="589360"/>
                  </a:cubicBezTo>
                  <a:cubicBezTo>
                    <a:pt x="3667099" y="579835"/>
                    <a:pt x="3679290" y="569591"/>
                    <a:pt x="3692499" y="560785"/>
                  </a:cubicBezTo>
                  <a:cubicBezTo>
                    <a:pt x="3707903" y="550516"/>
                    <a:pt x="3725313" y="543318"/>
                    <a:pt x="3740124" y="532210"/>
                  </a:cubicBezTo>
                  <a:cubicBezTo>
                    <a:pt x="3750900" y="524128"/>
                    <a:pt x="3757923" y="511717"/>
                    <a:pt x="3768699" y="503635"/>
                  </a:cubicBezTo>
                  <a:cubicBezTo>
                    <a:pt x="3819329" y="465662"/>
                    <a:pt x="3849974" y="469985"/>
                    <a:pt x="3902049" y="417910"/>
                  </a:cubicBezTo>
                  <a:cubicBezTo>
                    <a:pt x="3911574" y="408385"/>
                    <a:pt x="3919663" y="397165"/>
                    <a:pt x="3930624" y="389335"/>
                  </a:cubicBezTo>
                  <a:cubicBezTo>
                    <a:pt x="3942178" y="381082"/>
                    <a:pt x="3956745" y="377908"/>
                    <a:pt x="3968724" y="370285"/>
                  </a:cubicBezTo>
                  <a:cubicBezTo>
                    <a:pt x="3991766" y="355622"/>
                    <a:pt x="4013174" y="338535"/>
                    <a:pt x="4035399" y="322660"/>
                  </a:cubicBezTo>
                  <a:cubicBezTo>
                    <a:pt x="4081811" y="253042"/>
                    <a:pt x="4020040" y="335459"/>
                    <a:pt x="4092549" y="275035"/>
                  </a:cubicBezTo>
                  <a:cubicBezTo>
                    <a:pt x="4101343" y="267706"/>
                    <a:pt x="4103504" y="254555"/>
                    <a:pt x="4111599" y="246460"/>
                  </a:cubicBezTo>
                  <a:cubicBezTo>
                    <a:pt x="4125974" y="232085"/>
                    <a:pt x="4144849" y="222735"/>
                    <a:pt x="4159224" y="208360"/>
                  </a:cubicBezTo>
                  <a:cubicBezTo>
                    <a:pt x="4202308" y="165276"/>
                    <a:pt x="4151219" y="188803"/>
                    <a:pt x="4206849" y="170260"/>
                  </a:cubicBezTo>
                  <a:cubicBezTo>
                    <a:pt x="4263103" y="85878"/>
                    <a:pt x="4177359" y="207626"/>
                    <a:pt x="4263999" y="113110"/>
                  </a:cubicBezTo>
                  <a:cubicBezTo>
                    <a:pt x="4288461" y="86425"/>
                    <a:pt x="4301714" y="49105"/>
                    <a:pt x="4330674" y="27385"/>
                  </a:cubicBezTo>
                  <a:close/>
                </a:path>
              </a:pathLst>
            </a:custGeom>
            <a:solidFill>
              <a:srgbClr val="D9EB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2"/>
            <p:cNvSpPr/>
            <p:nvPr/>
          </p:nvSpPr>
          <p:spPr bwMode="auto">
            <a:xfrm rot="21317978">
              <a:off x="-103784" y="598892"/>
              <a:ext cx="4973666" cy="2755795"/>
            </a:xfrm>
            <a:custGeom>
              <a:avLst/>
              <a:gdLst>
                <a:gd name="connsiteX0" fmla="*/ 209035 w 4973666"/>
                <a:gd name="connsiteY0" fmla="*/ 0 h 2755795"/>
                <a:gd name="connsiteX1" fmla="*/ 214705 w 4973666"/>
                <a:gd name="connsiteY1" fmla="*/ 4665 h 2755795"/>
                <a:gd name="connsiteX2" fmla="*/ 230060 w 4973666"/>
                <a:gd name="connsiteY2" fmla="*/ 19680 h 2755795"/>
                <a:gd name="connsiteX3" fmla="*/ 304345 w 4973666"/>
                <a:gd name="connsiteY3" fmla="*/ 57780 h 2755795"/>
                <a:gd name="connsiteX4" fmla="*/ 336181 w 4973666"/>
                <a:gd name="connsiteY4" fmla="*/ 86355 h 2755795"/>
                <a:gd name="connsiteX5" fmla="*/ 368017 w 4973666"/>
                <a:gd name="connsiteY5" fmla="*/ 105405 h 2755795"/>
                <a:gd name="connsiteX6" fmla="*/ 474138 w 4973666"/>
                <a:gd name="connsiteY6" fmla="*/ 181605 h 2755795"/>
                <a:gd name="connsiteX7" fmla="*/ 505975 w 4973666"/>
                <a:gd name="connsiteY7" fmla="*/ 200655 h 2755795"/>
                <a:gd name="connsiteX8" fmla="*/ 590871 w 4973666"/>
                <a:gd name="connsiteY8" fmla="*/ 219705 h 2755795"/>
                <a:gd name="connsiteX9" fmla="*/ 654544 w 4973666"/>
                <a:gd name="connsiteY9" fmla="*/ 238755 h 2755795"/>
                <a:gd name="connsiteX10" fmla="*/ 750053 w 4973666"/>
                <a:gd name="connsiteY10" fmla="*/ 257805 h 2755795"/>
                <a:gd name="connsiteX11" fmla="*/ 834949 w 4973666"/>
                <a:gd name="connsiteY11" fmla="*/ 276855 h 2755795"/>
                <a:gd name="connsiteX12" fmla="*/ 909234 w 4973666"/>
                <a:gd name="connsiteY12" fmla="*/ 295905 h 2755795"/>
                <a:gd name="connsiteX13" fmla="*/ 962295 w 4973666"/>
                <a:gd name="connsiteY13" fmla="*/ 324480 h 2755795"/>
                <a:gd name="connsiteX14" fmla="*/ 994131 w 4973666"/>
                <a:gd name="connsiteY14" fmla="*/ 353055 h 2755795"/>
                <a:gd name="connsiteX15" fmla="*/ 1036579 w 4973666"/>
                <a:gd name="connsiteY15" fmla="*/ 372105 h 2755795"/>
                <a:gd name="connsiteX16" fmla="*/ 1068416 w 4973666"/>
                <a:gd name="connsiteY16" fmla="*/ 400680 h 2755795"/>
                <a:gd name="connsiteX17" fmla="*/ 1100252 w 4973666"/>
                <a:gd name="connsiteY17" fmla="*/ 419730 h 2755795"/>
                <a:gd name="connsiteX18" fmla="*/ 1153312 w 4973666"/>
                <a:gd name="connsiteY18" fmla="*/ 476880 h 2755795"/>
                <a:gd name="connsiteX19" fmla="*/ 1206373 w 4973666"/>
                <a:gd name="connsiteY19" fmla="*/ 524505 h 2755795"/>
                <a:gd name="connsiteX20" fmla="*/ 1259433 w 4973666"/>
                <a:gd name="connsiteY20" fmla="*/ 562605 h 2755795"/>
                <a:gd name="connsiteX21" fmla="*/ 1652081 w 4973666"/>
                <a:gd name="connsiteY21" fmla="*/ 610230 h 2755795"/>
                <a:gd name="connsiteX22" fmla="*/ 1779426 w 4973666"/>
                <a:gd name="connsiteY22" fmla="*/ 657855 h 2755795"/>
                <a:gd name="connsiteX23" fmla="*/ 1811262 w 4973666"/>
                <a:gd name="connsiteY23" fmla="*/ 686430 h 2755795"/>
                <a:gd name="connsiteX24" fmla="*/ 1906771 w 4973666"/>
                <a:gd name="connsiteY24" fmla="*/ 724530 h 2755795"/>
                <a:gd name="connsiteX25" fmla="*/ 1949220 w 4973666"/>
                <a:gd name="connsiteY25" fmla="*/ 753105 h 2755795"/>
                <a:gd name="connsiteX26" fmla="*/ 2034116 w 4973666"/>
                <a:gd name="connsiteY26" fmla="*/ 800730 h 2755795"/>
                <a:gd name="connsiteX27" fmla="*/ 2076564 w 4973666"/>
                <a:gd name="connsiteY27" fmla="*/ 829305 h 2755795"/>
                <a:gd name="connsiteX28" fmla="*/ 2129625 w 4973666"/>
                <a:gd name="connsiteY28" fmla="*/ 857880 h 2755795"/>
                <a:gd name="connsiteX29" fmla="*/ 2193297 w 4973666"/>
                <a:gd name="connsiteY29" fmla="*/ 895980 h 2755795"/>
                <a:gd name="connsiteX30" fmla="*/ 2225134 w 4973666"/>
                <a:gd name="connsiteY30" fmla="*/ 915030 h 2755795"/>
                <a:gd name="connsiteX31" fmla="*/ 2256970 w 4973666"/>
                <a:gd name="connsiteY31" fmla="*/ 943605 h 2755795"/>
                <a:gd name="connsiteX32" fmla="*/ 2384315 w 4973666"/>
                <a:gd name="connsiteY32" fmla="*/ 1010280 h 2755795"/>
                <a:gd name="connsiteX33" fmla="*/ 2437376 w 4973666"/>
                <a:gd name="connsiteY33" fmla="*/ 1057905 h 2755795"/>
                <a:gd name="connsiteX34" fmla="*/ 2469212 w 4973666"/>
                <a:gd name="connsiteY34" fmla="*/ 1067430 h 2755795"/>
                <a:gd name="connsiteX35" fmla="*/ 2532884 w 4973666"/>
                <a:gd name="connsiteY35" fmla="*/ 1105530 h 2755795"/>
                <a:gd name="connsiteX36" fmla="*/ 2702678 w 4973666"/>
                <a:gd name="connsiteY36" fmla="*/ 1134105 h 2755795"/>
                <a:gd name="connsiteX37" fmla="*/ 2798187 w 4973666"/>
                <a:gd name="connsiteY37" fmla="*/ 1181730 h 2755795"/>
                <a:gd name="connsiteX38" fmla="*/ 2840635 w 4973666"/>
                <a:gd name="connsiteY38" fmla="*/ 1257930 h 2755795"/>
                <a:gd name="connsiteX39" fmla="*/ 2936144 w 4973666"/>
                <a:gd name="connsiteY39" fmla="*/ 1334130 h 2755795"/>
                <a:gd name="connsiteX40" fmla="*/ 2999817 w 4973666"/>
                <a:gd name="connsiteY40" fmla="*/ 1353180 h 2755795"/>
                <a:gd name="connsiteX41" fmla="*/ 3074101 w 4973666"/>
                <a:gd name="connsiteY41" fmla="*/ 1372230 h 2755795"/>
                <a:gd name="connsiteX42" fmla="*/ 3137774 w 4973666"/>
                <a:gd name="connsiteY42" fmla="*/ 1381755 h 2755795"/>
                <a:gd name="connsiteX43" fmla="*/ 3180222 w 4973666"/>
                <a:gd name="connsiteY43" fmla="*/ 1391280 h 2755795"/>
                <a:gd name="connsiteX44" fmla="*/ 3233283 w 4973666"/>
                <a:gd name="connsiteY44" fmla="*/ 1400805 h 2755795"/>
                <a:gd name="connsiteX45" fmla="*/ 3286343 w 4973666"/>
                <a:gd name="connsiteY45" fmla="*/ 1419855 h 2755795"/>
                <a:gd name="connsiteX46" fmla="*/ 3318180 w 4973666"/>
                <a:gd name="connsiteY46" fmla="*/ 1429380 h 2755795"/>
                <a:gd name="connsiteX47" fmla="*/ 3434913 w 4973666"/>
                <a:gd name="connsiteY47" fmla="*/ 1467480 h 2755795"/>
                <a:gd name="connsiteX48" fmla="*/ 3466749 w 4973666"/>
                <a:gd name="connsiteY48" fmla="*/ 1496055 h 2755795"/>
                <a:gd name="connsiteX49" fmla="*/ 3498585 w 4973666"/>
                <a:gd name="connsiteY49" fmla="*/ 1505580 h 2755795"/>
                <a:gd name="connsiteX50" fmla="*/ 3530421 w 4973666"/>
                <a:gd name="connsiteY50" fmla="*/ 1543680 h 2755795"/>
                <a:gd name="connsiteX51" fmla="*/ 3572870 w 4973666"/>
                <a:gd name="connsiteY51" fmla="*/ 1581780 h 2755795"/>
                <a:gd name="connsiteX52" fmla="*/ 3583482 w 4973666"/>
                <a:gd name="connsiteY52" fmla="*/ 1610355 h 2755795"/>
                <a:gd name="connsiteX53" fmla="*/ 3625930 w 4973666"/>
                <a:gd name="connsiteY53" fmla="*/ 1677030 h 2755795"/>
                <a:gd name="connsiteX54" fmla="*/ 3636542 w 4973666"/>
                <a:gd name="connsiteY54" fmla="*/ 1715130 h 2755795"/>
                <a:gd name="connsiteX55" fmla="*/ 3657767 w 4973666"/>
                <a:gd name="connsiteY55" fmla="*/ 1753230 h 2755795"/>
                <a:gd name="connsiteX56" fmla="*/ 3668379 w 4973666"/>
                <a:gd name="connsiteY56" fmla="*/ 1791330 h 2755795"/>
                <a:gd name="connsiteX57" fmla="*/ 3710827 w 4973666"/>
                <a:gd name="connsiteY57" fmla="*/ 1858005 h 2755795"/>
                <a:gd name="connsiteX58" fmla="*/ 3774500 w 4973666"/>
                <a:gd name="connsiteY58" fmla="*/ 1896105 h 2755795"/>
                <a:gd name="connsiteX59" fmla="*/ 3816948 w 4973666"/>
                <a:gd name="connsiteY59" fmla="*/ 1905630 h 2755795"/>
                <a:gd name="connsiteX60" fmla="*/ 3870008 w 4973666"/>
                <a:gd name="connsiteY60" fmla="*/ 1915155 h 2755795"/>
                <a:gd name="connsiteX61" fmla="*/ 3901845 w 4973666"/>
                <a:gd name="connsiteY61" fmla="*/ 1924680 h 2755795"/>
                <a:gd name="connsiteX62" fmla="*/ 3965517 w 4973666"/>
                <a:gd name="connsiteY62" fmla="*/ 1934205 h 2755795"/>
                <a:gd name="connsiteX63" fmla="*/ 4061026 w 4973666"/>
                <a:gd name="connsiteY63" fmla="*/ 1962780 h 2755795"/>
                <a:gd name="connsiteX64" fmla="*/ 4135311 w 4973666"/>
                <a:gd name="connsiteY64" fmla="*/ 2000880 h 2755795"/>
                <a:gd name="connsiteX65" fmla="*/ 4167147 w 4973666"/>
                <a:gd name="connsiteY65" fmla="*/ 2010405 h 2755795"/>
                <a:gd name="connsiteX66" fmla="*/ 4252044 w 4973666"/>
                <a:gd name="connsiteY66" fmla="*/ 2058030 h 2755795"/>
                <a:gd name="connsiteX67" fmla="*/ 4273268 w 4973666"/>
                <a:gd name="connsiteY67" fmla="*/ 2086605 h 2755795"/>
                <a:gd name="connsiteX68" fmla="*/ 4305104 w 4973666"/>
                <a:gd name="connsiteY68" fmla="*/ 2115180 h 2755795"/>
                <a:gd name="connsiteX69" fmla="*/ 4347553 w 4973666"/>
                <a:gd name="connsiteY69" fmla="*/ 2219955 h 2755795"/>
                <a:gd name="connsiteX70" fmla="*/ 4443062 w 4973666"/>
                <a:gd name="connsiteY70" fmla="*/ 2258055 h 2755795"/>
                <a:gd name="connsiteX71" fmla="*/ 4517346 w 4973666"/>
                <a:gd name="connsiteY71" fmla="*/ 2277105 h 2755795"/>
                <a:gd name="connsiteX72" fmla="*/ 4634079 w 4973666"/>
                <a:gd name="connsiteY72" fmla="*/ 2296155 h 2755795"/>
                <a:gd name="connsiteX73" fmla="*/ 4665916 w 4973666"/>
                <a:gd name="connsiteY73" fmla="*/ 2305680 h 2755795"/>
                <a:gd name="connsiteX74" fmla="*/ 4708364 w 4973666"/>
                <a:gd name="connsiteY74" fmla="*/ 2315205 h 2755795"/>
                <a:gd name="connsiteX75" fmla="*/ 4782649 w 4973666"/>
                <a:gd name="connsiteY75" fmla="*/ 2353305 h 2755795"/>
                <a:gd name="connsiteX76" fmla="*/ 4846321 w 4973666"/>
                <a:gd name="connsiteY76" fmla="*/ 2391405 h 2755795"/>
                <a:gd name="connsiteX77" fmla="*/ 4888769 w 4973666"/>
                <a:gd name="connsiteY77" fmla="*/ 2419980 h 2755795"/>
                <a:gd name="connsiteX78" fmla="*/ 4941830 w 4973666"/>
                <a:gd name="connsiteY78" fmla="*/ 2467605 h 2755795"/>
                <a:gd name="connsiteX79" fmla="*/ 4973666 w 4973666"/>
                <a:gd name="connsiteY79" fmla="*/ 2524755 h 2755795"/>
                <a:gd name="connsiteX80" fmla="*/ 4963054 w 4973666"/>
                <a:gd name="connsiteY80" fmla="*/ 2562855 h 2755795"/>
                <a:gd name="connsiteX81" fmla="*/ 4909994 w 4973666"/>
                <a:gd name="connsiteY81" fmla="*/ 2648580 h 2755795"/>
                <a:gd name="connsiteX82" fmla="*/ 4878157 w 4973666"/>
                <a:gd name="connsiteY82" fmla="*/ 2667630 h 2755795"/>
                <a:gd name="connsiteX83" fmla="*/ 4676528 w 4973666"/>
                <a:gd name="connsiteY83" fmla="*/ 2686680 h 2755795"/>
                <a:gd name="connsiteX84" fmla="*/ 4527958 w 4973666"/>
                <a:gd name="connsiteY84" fmla="*/ 2696205 h 2755795"/>
                <a:gd name="connsiteX85" fmla="*/ 4421837 w 4973666"/>
                <a:gd name="connsiteY85" fmla="*/ 2705730 h 2755795"/>
                <a:gd name="connsiteX86" fmla="*/ 4347553 w 4973666"/>
                <a:gd name="connsiteY86" fmla="*/ 2715255 h 2755795"/>
                <a:gd name="connsiteX87" fmla="*/ 3350016 w 4973666"/>
                <a:gd name="connsiteY87" fmla="*/ 2734305 h 2755795"/>
                <a:gd name="connsiteX88" fmla="*/ 2787575 w 4973666"/>
                <a:gd name="connsiteY88" fmla="*/ 2743830 h 2755795"/>
                <a:gd name="connsiteX89" fmla="*/ 2649617 w 4973666"/>
                <a:gd name="connsiteY89" fmla="*/ 2724780 h 2755795"/>
                <a:gd name="connsiteX90" fmla="*/ 2373703 w 4973666"/>
                <a:gd name="connsiteY90" fmla="*/ 2715255 h 2755795"/>
                <a:gd name="connsiteX91" fmla="*/ 1768814 w 4973666"/>
                <a:gd name="connsiteY91" fmla="*/ 2705730 h 2755795"/>
                <a:gd name="connsiteX92" fmla="*/ 1492899 w 4973666"/>
                <a:gd name="connsiteY92" fmla="*/ 2686680 h 2755795"/>
                <a:gd name="connsiteX93" fmla="*/ 1057803 w 4973666"/>
                <a:gd name="connsiteY93" fmla="*/ 2658105 h 2755795"/>
                <a:gd name="connsiteX94" fmla="*/ 898622 w 4973666"/>
                <a:gd name="connsiteY94" fmla="*/ 2639055 h 2755795"/>
                <a:gd name="connsiteX95" fmla="*/ 750053 w 4973666"/>
                <a:gd name="connsiteY95" fmla="*/ 2620005 h 2755795"/>
                <a:gd name="connsiteX96" fmla="*/ 654544 w 4973666"/>
                <a:gd name="connsiteY96" fmla="*/ 2610480 h 2755795"/>
                <a:gd name="connsiteX97" fmla="*/ 537811 w 4973666"/>
                <a:gd name="connsiteY97" fmla="*/ 2600955 h 2755795"/>
                <a:gd name="connsiteX98" fmla="*/ 399854 w 4973666"/>
                <a:gd name="connsiteY98" fmla="*/ 2581905 h 2755795"/>
                <a:gd name="connsiteX99" fmla="*/ 155775 w 4973666"/>
                <a:gd name="connsiteY99" fmla="*/ 2562855 h 2755795"/>
                <a:gd name="connsiteX100" fmla="*/ 17818 w 4973666"/>
                <a:gd name="connsiteY100" fmla="*/ 2543805 h 2755795"/>
                <a:gd name="connsiteX101" fmla="*/ 0 w 4973666"/>
                <a:gd name="connsiteY101" fmla="*/ 2542351 h 275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973666" h="2755795">
                  <a:moveTo>
                    <a:pt x="209035" y="0"/>
                  </a:moveTo>
                  <a:lnTo>
                    <a:pt x="214705" y="4665"/>
                  </a:lnTo>
                  <a:cubicBezTo>
                    <a:pt x="219594" y="9895"/>
                    <a:pt x="224296" y="15368"/>
                    <a:pt x="230060" y="19680"/>
                  </a:cubicBezTo>
                  <a:cubicBezTo>
                    <a:pt x="290216" y="64675"/>
                    <a:pt x="231688" y="11199"/>
                    <a:pt x="304345" y="57780"/>
                  </a:cubicBezTo>
                  <a:cubicBezTo>
                    <a:pt x="316557" y="65610"/>
                    <a:pt x="324652" y="77731"/>
                    <a:pt x="336181" y="86355"/>
                  </a:cubicBezTo>
                  <a:cubicBezTo>
                    <a:pt x="345979" y="93684"/>
                    <a:pt x="358333" y="97955"/>
                    <a:pt x="368017" y="105405"/>
                  </a:cubicBezTo>
                  <a:cubicBezTo>
                    <a:pt x="473866" y="186839"/>
                    <a:pt x="335988" y="98939"/>
                    <a:pt x="474138" y="181605"/>
                  </a:cubicBezTo>
                  <a:cubicBezTo>
                    <a:pt x="484750" y="187955"/>
                    <a:pt x="493601" y="197879"/>
                    <a:pt x="505975" y="200655"/>
                  </a:cubicBezTo>
                  <a:cubicBezTo>
                    <a:pt x="534273" y="207005"/>
                    <a:pt x="563199" y="211426"/>
                    <a:pt x="590871" y="219705"/>
                  </a:cubicBezTo>
                  <a:cubicBezTo>
                    <a:pt x="612095" y="226055"/>
                    <a:pt x="632839" y="233885"/>
                    <a:pt x="654544" y="238755"/>
                  </a:cubicBezTo>
                  <a:cubicBezTo>
                    <a:pt x="801643" y="271762"/>
                    <a:pt x="574911" y="221528"/>
                    <a:pt x="750053" y="257805"/>
                  </a:cubicBezTo>
                  <a:cubicBezTo>
                    <a:pt x="778475" y="263692"/>
                    <a:pt x="807277" y="268576"/>
                    <a:pt x="834949" y="276855"/>
                  </a:cubicBezTo>
                  <a:cubicBezTo>
                    <a:pt x="880622" y="290520"/>
                    <a:pt x="855934" y="283945"/>
                    <a:pt x="909234" y="295905"/>
                  </a:cubicBezTo>
                  <a:cubicBezTo>
                    <a:pt x="926921" y="305430"/>
                    <a:pt x="945793" y="313372"/>
                    <a:pt x="962295" y="324480"/>
                  </a:cubicBezTo>
                  <a:cubicBezTo>
                    <a:pt x="974300" y="332562"/>
                    <a:pt x="981919" y="345225"/>
                    <a:pt x="994131" y="353055"/>
                  </a:cubicBezTo>
                  <a:cubicBezTo>
                    <a:pt x="1007004" y="361308"/>
                    <a:pt x="1023706" y="363852"/>
                    <a:pt x="1036579" y="372105"/>
                  </a:cubicBezTo>
                  <a:cubicBezTo>
                    <a:pt x="1048791" y="379935"/>
                    <a:pt x="1056886" y="392056"/>
                    <a:pt x="1068416" y="400680"/>
                  </a:cubicBezTo>
                  <a:cubicBezTo>
                    <a:pt x="1078213" y="408009"/>
                    <a:pt x="1089640" y="413380"/>
                    <a:pt x="1100252" y="419730"/>
                  </a:cubicBezTo>
                  <a:cubicBezTo>
                    <a:pt x="1152948" y="490676"/>
                    <a:pt x="1085221" y="403541"/>
                    <a:pt x="1153312" y="476880"/>
                  </a:cubicBezTo>
                  <a:cubicBezTo>
                    <a:pt x="1197530" y="524505"/>
                    <a:pt x="1148007" y="489580"/>
                    <a:pt x="1206373" y="524505"/>
                  </a:cubicBezTo>
                  <a:cubicBezTo>
                    <a:pt x="1245589" y="577303"/>
                    <a:pt x="1205159" y="535542"/>
                    <a:pt x="1259433" y="562605"/>
                  </a:cubicBezTo>
                  <a:cubicBezTo>
                    <a:pt x="1447297" y="656282"/>
                    <a:pt x="1156091" y="595869"/>
                    <a:pt x="1652081" y="610230"/>
                  </a:cubicBezTo>
                  <a:cubicBezTo>
                    <a:pt x="1750023" y="654184"/>
                    <a:pt x="1706283" y="641442"/>
                    <a:pt x="1779426" y="657855"/>
                  </a:cubicBezTo>
                  <a:cubicBezTo>
                    <a:pt x="1790038" y="667380"/>
                    <a:pt x="1799050" y="678600"/>
                    <a:pt x="1811262" y="686430"/>
                  </a:cubicBezTo>
                  <a:cubicBezTo>
                    <a:pt x="1845579" y="708431"/>
                    <a:pt x="1869331" y="705861"/>
                    <a:pt x="1906771" y="724530"/>
                  </a:cubicBezTo>
                  <a:cubicBezTo>
                    <a:pt x="1922232" y="732240"/>
                    <a:pt x="1934503" y="744299"/>
                    <a:pt x="1949220" y="753105"/>
                  </a:cubicBezTo>
                  <a:cubicBezTo>
                    <a:pt x="1976986" y="769720"/>
                    <a:pt x="2007419" y="782758"/>
                    <a:pt x="2034116" y="800730"/>
                  </a:cubicBezTo>
                  <a:cubicBezTo>
                    <a:pt x="2048265" y="810255"/>
                    <a:pt x="2061848" y="820499"/>
                    <a:pt x="2076564" y="829305"/>
                  </a:cubicBezTo>
                  <a:cubicBezTo>
                    <a:pt x="2093726" y="839574"/>
                    <a:pt x="2112223" y="847941"/>
                    <a:pt x="2129625" y="857880"/>
                  </a:cubicBezTo>
                  <a:cubicBezTo>
                    <a:pt x="2151145" y="870172"/>
                    <a:pt x="2172073" y="883280"/>
                    <a:pt x="2193297" y="895980"/>
                  </a:cubicBezTo>
                  <a:cubicBezTo>
                    <a:pt x="2203910" y="902330"/>
                    <a:pt x="2216115" y="906935"/>
                    <a:pt x="2225134" y="915030"/>
                  </a:cubicBezTo>
                  <a:cubicBezTo>
                    <a:pt x="2235746" y="924555"/>
                    <a:pt x="2245123" y="935335"/>
                    <a:pt x="2256970" y="943605"/>
                  </a:cubicBezTo>
                  <a:cubicBezTo>
                    <a:pt x="2307020" y="978545"/>
                    <a:pt x="2328867" y="985396"/>
                    <a:pt x="2384315" y="1010280"/>
                  </a:cubicBezTo>
                  <a:cubicBezTo>
                    <a:pt x="2405539" y="1038855"/>
                    <a:pt x="2402002" y="1042030"/>
                    <a:pt x="2437376" y="1057905"/>
                  </a:cubicBezTo>
                  <a:cubicBezTo>
                    <a:pt x="2447381" y="1062395"/>
                    <a:pt x="2459433" y="1062554"/>
                    <a:pt x="2469212" y="1067430"/>
                  </a:cubicBezTo>
                  <a:cubicBezTo>
                    <a:pt x="2491510" y="1078549"/>
                    <a:pt x="2508137" y="1099977"/>
                    <a:pt x="2532884" y="1105530"/>
                  </a:cubicBezTo>
                  <a:cubicBezTo>
                    <a:pt x="2645448" y="1130788"/>
                    <a:pt x="2588836" y="1121333"/>
                    <a:pt x="2702678" y="1134105"/>
                  </a:cubicBezTo>
                  <a:cubicBezTo>
                    <a:pt x="2780588" y="1157415"/>
                    <a:pt x="2750531" y="1138956"/>
                    <a:pt x="2798187" y="1181730"/>
                  </a:cubicBezTo>
                  <a:cubicBezTo>
                    <a:pt x="2810514" y="1225988"/>
                    <a:pt x="2803170" y="1220566"/>
                    <a:pt x="2840635" y="1257930"/>
                  </a:cubicBezTo>
                  <a:cubicBezTo>
                    <a:pt x="2856645" y="1273897"/>
                    <a:pt x="2903419" y="1321075"/>
                    <a:pt x="2936144" y="1334130"/>
                  </a:cubicBezTo>
                  <a:cubicBezTo>
                    <a:pt x="2956588" y="1342285"/>
                    <a:pt x="2978592" y="1346830"/>
                    <a:pt x="2999817" y="1353180"/>
                  </a:cubicBezTo>
                  <a:cubicBezTo>
                    <a:pt x="3030160" y="1362258"/>
                    <a:pt x="3040789" y="1366250"/>
                    <a:pt x="3074101" y="1372230"/>
                  </a:cubicBezTo>
                  <a:cubicBezTo>
                    <a:pt x="3095201" y="1376018"/>
                    <a:pt x="3116674" y="1377967"/>
                    <a:pt x="3137774" y="1381755"/>
                  </a:cubicBezTo>
                  <a:cubicBezTo>
                    <a:pt x="3152076" y="1384322"/>
                    <a:pt x="3165984" y="1388440"/>
                    <a:pt x="3180222" y="1391280"/>
                  </a:cubicBezTo>
                  <a:cubicBezTo>
                    <a:pt x="3197830" y="1394792"/>
                    <a:pt x="3216006" y="1396153"/>
                    <a:pt x="3233283" y="1400805"/>
                  </a:cubicBezTo>
                  <a:cubicBezTo>
                    <a:pt x="3251529" y="1405718"/>
                    <a:pt x="3268507" y="1413852"/>
                    <a:pt x="3286343" y="1419855"/>
                  </a:cubicBezTo>
                  <a:cubicBezTo>
                    <a:pt x="3296817" y="1423380"/>
                    <a:pt x="3307705" y="1425855"/>
                    <a:pt x="3318180" y="1429380"/>
                  </a:cubicBezTo>
                  <a:cubicBezTo>
                    <a:pt x="3436312" y="1469142"/>
                    <a:pt x="3301141" y="1427457"/>
                    <a:pt x="3434913" y="1467480"/>
                  </a:cubicBezTo>
                  <a:cubicBezTo>
                    <a:pt x="3445525" y="1477005"/>
                    <a:pt x="3454262" y="1488583"/>
                    <a:pt x="3466749" y="1496055"/>
                  </a:cubicBezTo>
                  <a:cubicBezTo>
                    <a:pt x="3476056" y="1501624"/>
                    <a:pt x="3489992" y="1499152"/>
                    <a:pt x="3498585" y="1505580"/>
                  </a:cubicBezTo>
                  <a:cubicBezTo>
                    <a:pt x="3512173" y="1515743"/>
                    <a:pt x="3518774" y="1531733"/>
                    <a:pt x="3530421" y="1543680"/>
                  </a:cubicBezTo>
                  <a:cubicBezTo>
                    <a:pt x="3543598" y="1557197"/>
                    <a:pt x="3558720" y="1569080"/>
                    <a:pt x="3572870" y="1581780"/>
                  </a:cubicBezTo>
                  <a:cubicBezTo>
                    <a:pt x="3576407" y="1591305"/>
                    <a:pt x="3578479" y="1601375"/>
                    <a:pt x="3583482" y="1610355"/>
                  </a:cubicBezTo>
                  <a:cubicBezTo>
                    <a:pt x="3614271" y="1665625"/>
                    <a:pt x="3598024" y="1610234"/>
                    <a:pt x="3625930" y="1677030"/>
                  </a:cubicBezTo>
                  <a:cubicBezTo>
                    <a:pt x="3631052" y="1689287"/>
                    <a:pt x="3631421" y="1702873"/>
                    <a:pt x="3636542" y="1715130"/>
                  </a:cubicBezTo>
                  <a:cubicBezTo>
                    <a:pt x="3642097" y="1728425"/>
                    <a:pt x="3652212" y="1739935"/>
                    <a:pt x="3657767" y="1753230"/>
                  </a:cubicBezTo>
                  <a:cubicBezTo>
                    <a:pt x="3662888" y="1765487"/>
                    <a:pt x="3663257" y="1779073"/>
                    <a:pt x="3668379" y="1791330"/>
                  </a:cubicBezTo>
                  <a:cubicBezTo>
                    <a:pt x="3672307" y="1800732"/>
                    <a:pt x="3699370" y="1849008"/>
                    <a:pt x="3710827" y="1858005"/>
                  </a:cubicBezTo>
                  <a:cubicBezTo>
                    <a:pt x="3730024" y="1873082"/>
                    <a:pt x="3749753" y="1890552"/>
                    <a:pt x="3774500" y="1896105"/>
                  </a:cubicBezTo>
                  <a:cubicBezTo>
                    <a:pt x="3788649" y="1899280"/>
                    <a:pt x="3802711" y="1902790"/>
                    <a:pt x="3816948" y="1905630"/>
                  </a:cubicBezTo>
                  <a:cubicBezTo>
                    <a:pt x="3834556" y="1909142"/>
                    <a:pt x="3852510" y="1911228"/>
                    <a:pt x="3870008" y="1915155"/>
                  </a:cubicBezTo>
                  <a:cubicBezTo>
                    <a:pt x="3880860" y="1917590"/>
                    <a:pt x="3890925" y="1922502"/>
                    <a:pt x="3901845" y="1924680"/>
                  </a:cubicBezTo>
                  <a:cubicBezTo>
                    <a:pt x="3922849" y="1928870"/>
                    <a:pt x="3944727" y="1929229"/>
                    <a:pt x="3965517" y="1934205"/>
                  </a:cubicBezTo>
                  <a:cubicBezTo>
                    <a:pt x="3997943" y="1941966"/>
                    <a:pt x="4033104" y="1946072"/>
                    <a:pt x="4061026" y="1962780"/>
                  </a:cubicBezTo>
                  <a:cubicBezTo>
                    <a:pt x="4092999" y="1981912"/>
                    <a:pt x="4097612" y="1986378"/>
                    <a:pt x="4135311" y="2000880"/>
                  </a:cubicBezTo>
                  <a:cubicBezTo>
                    <a:pt x="4145592" y="2004835"/>
                    <a:pt x="4156866" y="2006450"/>
                    <a:pt x="4167147" y="2010405"/>
                  </a:cubicBezTo>
                  <a:cubicBezTo>
                    <a:pt x="4196569" y="2021723"/>
                    <a:pt x="4229191" y="2037518"/>
                    <a:pt x="4252044" y="2058030"/>
                  </a:cubicBezTo>
                  <a:cubicBezTo>
                    <a:pt x="4261063" y="2066125"/>
                    <a:pt x="4265103" y="2077811"/>
                    <a:pt x="4273268" y="2086605"/>
                  </a:cubicBezTo>
                  <a:cubicBezTo>
                    <a:pt x="4282876" y="2096953"/>
                    <a:pt x="4294492" y="2105655"/>
                    <a:pt x="4305104" y="2115180"/>
                  </a:cubicBezTo>
                  <a:cubicBezTo>
                    <a:pt x="4315164" y="2151296"/>
                    <a:pt x="4316382" y="2191977"/>
                    <a:pt x="4347553" y="2219955"/>
                  </a:cubicBezTo>
                  <a:cubicBezTo>
                    <a:pt x="4372778" y="2242596"/>
                    <a:pt x="4411538" y="2248624"/>
                    <a:pt x="4443062" y="2258055"/>
                  </a:cubicBezTo>
                  <a:cubicBezTo>
                    <a:pt x="4473405" y="2267133"/>
                    <a:pt x="4484034" y="2271125"/>
                    <a:pt x="4517346" y="2277105"/>
                  </a:cubicBezTo>
                  <a:cubicBezTo>
                    <a:pt x="4564653" y="2285597"/>
                    <a:pt x="4588553" y="2285939"/>
                    <a:pt x="4634079" y="2296155"/>
                  </a:cubicBezTo>
                  <a:cubicBezTo>
                    <a:pt x="4644931" y="2298590"/>
                    <a:pt x="4655160" y="2302922"/>
                    <a:pt x="4665916" y="2305680"/>
                  </a:cubicBezTo>
                  <a:cubicBezTo>
                    <a:pt x="4679939" y="2309276"/>
                    <a:pt x="4694214" y="2312030"/>
                    <a:pt x="4708364" y="2315205"/>
                  </a:cubicBezTo>
                  <a:cubicBezTo>
                    <a:pt x="4818493" y="2381103"/>
                    <a:pt x="4648008" y="2280796"/>
                    <a:pt x="4782649" y="2353305"/>
                  </a:cubicBezTo>
                  <a:cubicBezTo>
                    <a:pt x="4804522" y="2365085"/>
                    <a:pt x="4825915" y="2377668"/>
                    <a:pt x="4846321" y="2391405"/>
                  </a:cubicBezTo>
                  <a:cubicBezTo>
                    <a:pt x="4860471" y="2400930"/>
                    <a:pt x="4876263" y="2408755"/>
                    <a:pt x="4888769" y="2419980"/>
                  </a:cubicBezTo>
                  <a:cubicBezTo>
                    <a:pt x="4959517" y="2483480"/>
                    <a:pt x="4856933" y="2416805"/>
                    <a:pt x="4941830" y="2467605"/>
                  </a:cubicBezTo>
                  <a:cubicBezTo>
                    <a:pt x="4952561" y="2482052"/>
                    <a:pt x="4973666" y="2505037"/>
                    <a:pt x="4973666" y="2524755"/>
                  </a:cubicBezTo>
                  <a:cubicBezTo>
                    <a:pt x="4973666" y="2537846"/>
                    <a:pt x="4967061" y="2550268"/>
                    <a:pt x="4963054" y="2562855"/>
                  </a:cubicBezTo>
                  <a:cubicBezTo>
                    <a:pt x="4953947" y="2591464"/>
                    <a:pt x="4936821" y="2632527"/>
                    <a:pt x="4909994" y="2648580"/>
                  </a:cubicBezTo>
                  <a:cubicBezTo>
                    <a:pt x="4899382" y="2654930"/>
                    <a:pt x="4890462" y="2664618"/>
                    <a:pt x="4878157" y="2667630"/>
                  </a:cubicBezTo>
                  <a:cubicBezTo>
                    <a:pt x="4855279" y="2673230"/>
                    <a:pt x="4683582" y="2686173"/>
                    <a:pt x="4676528" y="2686680"/>
                  </a:cubicBezTo>
                  <a:lnTo>
                    <a:pt x="4527958" y="2696205"/>
                  </a:lnTo>
                  <a:cubicBezTo>
                    <a:pt x="4492531" y="2698855"/>
                    <a:pt x="4457144" y="2702002"/>
                    <a:pt x="4421837" y="2705730"/>
                  </a:cubicBezTo>
                  <a:cubicBezTo>
                    <a:pt x="4396996" y="2708353"/>
                    <a:pt x="4372441" y="2713021"/>
                    <a:pt x="4347553" y="2715255"/>
                  </a:cubicBezTo>
                  <a:cubicBezTo>
                    <a:pt x="4035429" y="2743270"/>
                    <a:pt x="3562739" y="2731948"/>
                    <a:pt x="3350016" y="2734305"/>
                  </a:cubicBezTo>
                  <a:cubicBezTo>
                    <a:pt x="3050303" y="2767931"/>
                    <a:pt x="3237240" y="2754738"/>
                    <a:pt x="2787575" y="2743830"/>
                  </a:cubicBezTo>
                  <a:cubicBezTo>
                    <a:pt x="2727915" y="2725981"/>
                    <a:pt x="2748109" y="2729691"/>
                    <a:pt x="2649617" y="2724780"/>
                  </a:cubicBezTo>
                  <a:cubicBezTo>
                    <a:pt x="2557720" y="2720198"/>
                    <a:pt x="2465716" y="2717245"/>
                    <a:pt x="2373703" y="2715255"/>
                  </a:cubicBezTo>
                  <a:lnTo>
                    <a:pt x="1768814" y="2705730"/>
                  </a:lnTo>
                  <a:cubicBezTo>
                    <a:pt x="1505731" y="2682117"/>
                    <a:pt x="1858545" y="2712590"/>
                    <a:pt x="1492899" y="2686680"/>
                  </a:cubicBezTo>
                  <a:cubicBezTo>
                    <a:pt x="1055819" y="2655708"/>
                    <a:pt x="1455108" y="2676874"/>
                    <a:pt x="1057803" y="2658105"/>
                  </a:cubicBezTo>
                  <a:lnTo>
                    <a:pt x="898622" y="2639055"/>
                  </a:lnTo>
                  <a:cubicBezTo>
                    <a:pt x="849054" y="2632988"/>
                    <a:pt x="799773" y="2624964"/>
                    <a:pt x="750053" y="2620005"/>
                  </a:cubicBezTo>
                  <a:lnTo>
                    <a:pt x="654544" y="2610480"/>
                  </a:lnTo>
                  <a:cubicBezTo>
                    <a:pt x="615666" y="2606991"/>
                    <a:pt x="576644" y="2604828"/>
                    <a:pt x="537811" y="2600955"/>
                  </a:cubicBezTo>
                  <a:cubicBezTo>
                    <a:pt x="424728" y="2589677"/>
                    <a:pt x="503251" y="2594279"/>
                    <a:pt x="399854" y="2581905"/>
                  </a:cubicBezTo>
                  <a:cubicBezTo>
                    <a:pt x="277396" y="2567250"/>
                    <a:pt x="301581" y="2574752"/>
                    <a:pt x="155775" y="2562855"/>
                  </a:cubicBezTo>
                  <a:cubicBezTo>
                    <a:pt x="-126073" y="2539857"/>
                    <a:pt x="212088" y="2565601"/>
                    <a:pt x="17818" y="2543805"/>
                  </a:cubicBezTo>
                  <a:lnTo>
                    <a:pt x="0" y="2542351"/>
                  </a:lnTo>
                  <a:close/>
                </a:path>
              </a:pathLst>
            </a:custGeom>
            <a:solidFill>
              <a:srgbClr val="D9EB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64" name="Bridge Image"/>
            <p:cNvGrpSpPr/>
            <p:nvPr/>
          </p:nvGrpSpPr>
          <p:grpSpPr>
            <a:xfrm>
              <a:off x="-57150" y="893954"/>
              <a:ext cx="9250363" cy="4267199"/>
              <a:chOff x="-57150" y="893954"/>
              <a:chExt cx="9250363" cy="4267199"/>
            </a:xfrm>
          </p:grpSpPr>
          <p:sp>
            <p:nvSpPr>
              <p:cNvPr id="65" name="Rectangle 64"/>
              <p:cNvSpPr/>
              <p:nvPr userDrawn="1"/>
            </p:nvSpPr>
            <p:spPr>
              <a:xfrm>
                <a:off x="-57150" y="4688078"/>
                <a:ext cx="9250363" cy="473075"/>
              </a:xfrm>
              <a:prstGeom prst="rect">
                <a:avLst/>
              </a:prstGeom>
              <a:solidFill>
                <a:srgbClr val="0078D7"/>
              </a:solidFill>
              <a:ln w="12700" cap="flat" cmpd="sng" algn="ctr">
                <a:noFill/>
                <a:prstDash val="solid"/>
                <a:miter lim="800000"/>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914400" eaLnBrk="1" fontAlgn="auto"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66" name="Bridge"/>
              <p:cNvGrpSpPr>
                <a:grpSpLocks noChangeAspect="1"/>
              </p:cNvGrpSpPr>
              <p:nvPr userDrawn="1"/>
            </p:nvGrpSpPr>
            <p:grpSpPr bwMode="auto">
              <a:xfrm>
                <a:off x="-55563" y="893954"/>
                <a:ext cx="9248776" cy="3951287"/>
                <a:chOff x="-35" y="791"/>
                <a:chExt cx="5826" cy="2489"/>
              </a:xfrm>
              <a:solidFill>
                <a:srgbClr val="0078D7"/>
              </a:solidFill>
            </p:grpSpPr>
            <p:sp>
              <p:nvSpPr>
                <p:cNvPr id="68" name="Freeform 5"/>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69" name="Freeform 6"/>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0" name="Freeform 7"/>
                <p:cNvSpPr>
                  <a:spLocks noEditPoints="1"/>
                </p:cNvSpPr>
                <p:nvPr/>
              </p:nvSpPr>
              <p:spPr bwMode="auto">
                <a:xfrm>
                  <a:off x="2739" y="791"/>
                  <a:ext cx="277" cy="1137"/>
                </a:xfrm>
                <a:custGeom>
                  <a:avLst/>
                  <a:gdLst>
                    <a:gd name="T0" fmla="*/ 114 w 117"/>
                    <a:gd name="T1" fmla="*/ 212 h 480"/>
                    <a:gd name="T2" fmla="*/ 110 w 117"/>
                    <a:gd name="T3" fmla="*/ 111 h 480"/>
                    <a:gd name="T4" fmla="*/ 110 w 117"/>
                    <a:gd name="T5" fmla="*/ 14 h 480"/>
                    <a:gd name="T6" fmla="*/ 107 w 117"/>
                    <a:gd name="T7" fmla="*/ 0 h 480"/>
                    <a:gd name="T8" fmla="*/ 98 w 117"/>
                    <a:gd name="T9" fmla="*/ 3 h 480"/>
                    <a:gd name="T10" fmla="*/ 96 w 117"/>
                    <a:gd name="T11" fmla="*/ 14 h 480"/>
                    <a:gd name="T12" fmla="*/ 18 w 117"/>
                    <a:gd name="T13" fmla="*/ 11 h 480"/>
                    <a:gd name="T14" fmla="*/ 16 w 117"/>
                    <a:gd name="T15" fmla="*/ 0 h 480"/>
                    <a:gd name="T16" fmla="*/ 7 w 117"/>
                    <a:gd name="T17" fmla="*/ 3 h 480"/>
                    <a:gd name="T18" fmla="*/ 7 w 117"/>
                    <a:gd name="T19" fmla="*/ 109 h 480"/>
                    <a:gd name="T20" fmla="*/ 3 w 117"/>
                    <a:gd name="T21" fmla="*/ 119 h 480"/>
                    <a:gd name="T22" fmla="*/ 2 w 117"/>
                    <a:gd name="T23" fmla="*/ 213 h 480"/>
                    <a:gd name="T24" fmla="*/ 0 w 117"/>
                    <a:gd name="T25" fmla="*/ 433 h 480"/>
                    <a:gd name="T26" fmla="*/ 0 w 117"/>
                    <a:gd name="T27" fmla="*/ 480 h 480"/>
                    <a:gd name="T28" fmla="*/ 40 w 117"/>
                    <a:gd name="T29" fmla="*/ 480 h 480"/>
                    <a:gd name="T30" fmla="*/ 55 w 117"/>
                    <a:gd name="T31" fmla="*/ 480 h 480"/>
                    <a:gd name="T32" fmla="*/ 102 w 117"/>
                    <a:gd name="T33" fmla="*/ 480 h 480"/>
                    <a:gd name="T34" fmla="*/ 117 w 117"/>
                    <a:gd name="T35" fmla="*/ 465 h 480"/>
                    <a:gd name="T36" fmla="*/ 117 w 117"/>
                    <a:gd name="T37" fmla="*/ 221 h 480"/>
                    <a:gd name="T38" fmla="*/ 94 w 117"/>
                    <a:gd name="T39" fmla="*/ 442 h 480"/>
                    <a:gd name="T40" fmla="*/ 94 w 117"/>
                    <a:gd name="T41" fmla="*/ 477 h 480"/>
                    <a:gd name="T42" fmla="*/ 36 w 117"/>
                    <a:gd name="T43" fmla="*/ 477 h 480"/>
                    <a:gd name="T44" fmla="*/ 23 w 117"/>
                    <a:gd name="T45" fmla="*/ 464 h 480"/>
                    <a:gd name="T46" fmla="*/ 23 w 117"/>
                    <a:gd name="T47" fmla="*/ 395 h 480"/>
                    <a:gd name="T48" fmla="*/ 82 w 117"/>
                    <a:gd name="T49" fmla="*/ 383 h 480"/>
                    <a:gd name="T50" fmla="*/ 94 w 117"/>
                    <a:gd name="T51" fmla="*/ 442 h 480"/>
                    <a:gd name="T52" fmla="*/ 82 w 117"/>
                    <a:gd name="T53" fmla="*/ 345 h 480"/>
                    <a:gd name="T54" fmla="*/ 23 w 117"/>
                    <a:gd name="T55" fmla="*/ 333 h 480"/>
                    <a:gd name="T56" fmla="*/ 36 w 117"/>
                    <a:gd name="T57" fmla="*/ 251 h 480"/>
                    <a:gd name="T58" fmla="*/ 94 w 117"/>
                    <a:gd name="T59" fmla="*/ 264 h 480"/>
                    <a:gd name="T60" fmla="*/ 94 w 117"/>
                    <a:gd name="T61" fmla="*/ 207 h 480"/>
                    <a:gd name="T62" fmla="*/ 36 w 117"/>
                    <a:gd name="T63" fmla="*/ 220 h 480"/>
                    <a:gd name="T64" fmla="*/ 23 w 117"/>
                    <a:gd name="T65" fmla="*/ 155 h 480"/>
                    <a:gd name="T66" fmla="*/ 82 w 117"/>
                    <a:gd name="T67" fmla="*/ 142 h 480"/>
                    <a:gd name="T68" fmla="*/ 94 w 117"/>
                    <a:gd name="T69" fmla="*/ 207 h 480"/>
                    <a:gd name="T70" fmla="*/ 82 w 117"/>
                    <a:gd name="T71" fmla="*/ 114 h 480"/>
                    <a:gd name="T72" fmla="*/ 23 w 117"/>
                    <a:gd name="T73" fmla="*/ 101 h 480"/>
                    <a:gd name="T74" fmla="*/ 36 w 117"/>
                    <a:gd name="T75" fmla="*/ 42 h 480"/>
                    <a:gd name="T76" fmla="*/ 94 w 117"/>
                    <a:gd name="T77" fmla="*/ 5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480">
                      <a:moveTo>
                        <a:pt x="114" y="213"/>
                      </a:moveTo>
                      <a:cubicBezTo>
                        <a:pt x="114" y="213"/>
                        <a:pt x="114" y="212"/>
                        <a:pt x="114" y="212"/>
                      </a:cubicBezTo>
                      <a:cubicBezTo>
                        <a:pt x="114" y="119"/>
                        <a:pt x="114" y="119"/>
                        <a:pt x="114" y="119"/>
                      </a:cubicBezTo>
                      <a:cubicBezTo>
                        <a:pt x="114" y="116"/>
                        <a:pt x="112" y="113"/>
                        <a:pt x="110" y="111"/>
                      </a:cubicBezTo>
                      <a:cubicBezTo>
                        <a:pt x="110" y="110"/>
                        <a:pt x="110" y="110"/>
                        <a:pt x="110" y="109"/>
                      </a:cubicBezTo>
                      <a:cubicBezTo>
                        <a:pt x="110" y="14"/>
                        <a:pt x="110" y="14"/>
                        <a:pt x="110" y="14"/>
                      </a:cubicBezTo>
                      <a:cubicBezTo>
                        <a:pt x="110" y="3"/>
                        <a:pt x="110" y="3"/>
                        <a:pt x="110" y="3"/>
                      </a:cubicBezTo>
                      <a:cubicBezTo>
                        <a:pt x="110" y="1"/>
                        <a:pt x="108" y="0"/>
                        <a:pt x="107" y="0"/>
                      </a:cubicBezTo>
                      <a:cubicBezTo>
                        <a:pt x="101" y="0"/>
                        <a:pt x="101" y="0"/>
                        <a:pt x="101" y="0"/>
                      </a:cubicBezTo>
                      <a:cubicBezTo>
                        <a:pt x="100" y="0"/>
                        <a:pt x="98" y="1"/>
                        <a:pt x="98" y="3"/>
                      </a:cubicBezTo>
                      <a:cubicBezTo>
                        <a:pt x="98" y="11"/>
                        <a:pt x="98" y="11"/>
                        <a:pt x="98" y="11"/>
                      </a:cubicBezTo>
                      <a:cubicBezTo>
                        <a:pt x="98" y="13"/>
                        <a:pt x="97" y="14"/>
                        <a:pt x="96" y="14"/>
                      </a:cubicBezTo>
                      <a:cubicBezTo>
                        <a:pt x="21" y="14"/>
                        <a:pt x="21" y="14"/>
                        <a:pt x="21" y="14"/>
                      </a:cubicBezTo>
                      <a:cubicBezTo>
                        <a:pt x="20" y="14"/>
                        <a:pt x="18" y="13"/>
                        <a:pt x="18" y="11"/>
                      </a:cubicBezTo>
                      <a:cubicBezTo>
                        <a:pt x="18" y="3"/>
                        <a:pt x="18" y="3"/>
                        <a:pt x="18" y="3"/>
                      </a:cubicBezTo>
                      <a:cubicBezTo>
                        <a:pt x="18" y="1"/>
                        <a:pt x="17" y="0"/>
                        <a:pt x="16" y="0"/>
                      </a:cubicBezTo>
                      <a:cubicBezTo>
                        <a:pt x="10" y="0"/>
                        <a:pt x="10" y="0"/>
                        <a:pt x="10" y="0"/>
                      </a:cubicBezTo>
                      <a:cubicBezTo>
                        <a:pt x="8" y="0"/>
                        <a:pt x="7" y="1"/>
                        <a:pt x="7" y="3"/>
                      </a:cubicBezTo>
                      <a:cubicBezTo>
                        <a:pt x="7" y="14"/>
                        <a:pt x="7" y="14"/>
                        <a:pt x="7" y="14"/>
                      </a:cubicBezTo>
                      <a:cubicBezTo>
                        <a:pt x="7" y="109"/>
                        <a:pt x="7" y="109"/>
                        <a:pt x="7" y="109"/>
                      </a:cubicBezTo>
                      <a:cubicBezTo>
                        <a:pt x="7" y="110"/>
                        <a:pt x="7" y="110"/>
                        <a:pt x="6" y="111"/>
                      </a:cubicBezTo>
                      <a:cubicBezTo>
                        <a:pt x="4" y="113"/>
                        <a:pt x="3" y="116"/>
                        <a:pt x="3" y="119"/>
                      </a:cubicBezTo>
                      <a:cubicBezTo>
                        <a:pt x="3" y="212"/>
                        <a:pt x="3" y="212"/>
                        <a:pt x="3" y="212"/>
                      </a:cubicBezTo>
                      <a:cubicBezTo>
                        <a:pt x="3" y="212"/>
                        <a:pt x="3" y="213"/>
                        <a:pt x="2" y="213"/>
                      </a:cubicBezTo>
                      <a:cubicBezTo>
                        <a:pt x="1" y="215"/>
                        <a:pt x="0" y="218"/>
                        <a:pt x="0" y="221"/>
                      </a:cubicBezTo>
                      <a:cubicBezTo>
                        <a:pt x="0" y="433"/>
                        <a:pt x="0" y="433"/>
                        <a:pt x="0" y="433"/>
                      </a:cubicBezTo>
                      <a:cubicBezTo>
                        <a:pt x="0" y="465"/>
                        <a:pt x="0" y="465"/>
                        <a:pt x="0" y="465"/>
                      </a:cubicBezTo>
                      <a:cubicBezTo>
                        <a:pt x="0" y="480"/>
                        <a:pt x="0" y="480"/>
                        <a:pt x="0" y="480"/>
                      </a:cubicBezTo>
                      <a:cubicBezTo>
                        <a:pt x="15" y="480"/>
                        <a:pt x="15" y="480"/>
                        <a:pt x="15" y="480"/>
                      </a:cubicBezTo>
                      <a:cubicBezTo>
                        <a:pt x="40" y="480"/>
                        <a:pt x="40" y="480"/>
                        <a:pt x="40" y="480"/>
                      </a:cubicBezTo>
                      <a:cubicBezTo>
                        <a:pt x="50" y="480"/>
                        <a:pt x="50" y="480"/>
                        <a:pt x="50" y="480"/>
                      </a:cubicBezTo>
                      <a:cubicBezTo>
                        <a:pt x="55" y="480"/>
                        <a:pt x="55" y="480"/>
                        <a:pt x="55" y="480"/>
                      </a:cubicBezTo>
                      <a:cubicBezTo>
                        <a:pt x="77" y="480"/>
                        <a:pt x="77" y="480"/>
                        <a:pt x="77" y="480"/>
                      </a:cubicBezTo>
                      <a:cubicBezTo>
                        <a:pt x="102" y="480"/>
                        <a:pt x="102" y="480"/>
                        <a:pt x="102" y="480"/>
                      </a:cubicBezTo>
                      <a:cubicBezTo>
                        <a:pt x="117" y="480"/>
                        <a:pt x="117" y="480"/>
                        <a:pt x="117" y="480"/>
                      </a:cubicBezTo>
                      <a:cubicBezTo>
                        <a:pt x="117" y="465"/>
                        <a:pt x="117" y="465"/>
                        <a:pt x="117" y="465"/>
                      </a:cubicBezTo>
                      <a:cubicBezTo>
                        <a:pt x="117" y="433"/>
                        <a:pt x="117" y="433"/>
                        <a:pt x="117" y="433"/>
                      </a:cubicBezTo>
                      <a:cubicBezTo>
                        <a:pt x="117" y="221"/>
                        <a:pt x="117" y="221"/>
                        <a:pt x="117" y="221"/>
                      </a:cubicBezTo>
                      <a:cubicBezTo>
                        <a:pt x="117" y="218"/>
                        <a:pt x="116" y="215"/>
                        <a:pt x="114" y="213"/>
                      </a:cubicBezTo>
                      <a:close/>
                      <a:moveTo>
                        <a:pt x="94" y="442"/>
                      </a:moveTo>
                      <a:cubicBezTo>
                        <a:pt x="94" y="464"/>
                        <a:pt x="94" y="464"/>
                        <a:pt x="94" y="464"/>
                      </a:cubicBezTo>
                      <a:cubicBezTo>
                        <a:pt x="94" y="477"/>
                        <a:pt x="94" y="477"/>
                        <a:pt x="94" y="477"/>
                      </a:cubicBezTo>
                      <a:cubicBezTo>
                        <a:pt x="82" y="477"/>
                        <a:pt x="82" y="477"/>
                        <a:pt x="82" y="477"/>
                      </a:cubicBezTo>
                      <a:cubicBezTo>
                        <a:pt x="36" y="477"/>
                        <a:pt x="36" y="477"/>
                        <a:pt x="36" y="477"/>
                      </a:cubicBezTo>
                      <a:cubicBezTo>
                        <a:pt x="23" y="477"/>
                        <a:pt x="23" y="477"/>
                        <a:pt x="23" y="477"/>
                      </a:cubicBezTo>
                      <a:cubicBezTo>
                        <a:pt x="23" y="464"/>
                        <a:pt x="23" y="464"/>
                        <a:pt x="23" y="464"/>
                      </a:cubicBezTo>
                      <a:cubicBezTo>
                        <a:pt x="23" y="442"/>
                        <a:pt x="23" y="442"/>
                        <a:pt x="23" y="442"/>
                      </a:cubicBezTo>
                      <a:cubicBezTo>
                        <a:pt x="23" y="395"/>
                        <a:pt x="23" y="395"/>
                        <a:pt x="23" y="395"/>
                      </a:cubicBezTo>
                      <a:cubicBezTo>
                        <a:pt x="23" y="388"/>
                        <a:pt x="29" y="383"/>
                        <a:pt x="36" y="383"/>
                      </a:cubicBezTo>
                      <a:cubicBezTo>
                        <a:pt x="82" y="383"/>
                        <a:pt x="82" y="383"/>
                        <a:pt x="82" y="383"/>
                      </a:cubicBezTo>
                      <a:cubicBezTo>
                        <a:pt x="89" y="383"/>
                        <a:pt x="94" y="388"/>
                        <a:pt x="94" y="395"/>
                      </a:cubicBezTo>
                      <a:lnTo>
                        <a:pt x="94" y="442"/>
                      </a:lnTo>
                      <a:close/>
                      <a:moveTo>
                        <a:pt x="94" y="333"/>
                      </a:moveTo>
                      <a:cubicBezTo>
                        <a:pt x="94" y="340"/>
                        <a:pt x="89" y="345"/>
                        <a:pt x="82" y="345"/>
                      </a:cubicBezTo>
                      <a:cubicBezTo>
                        <a:pt x="36" y="345"/>
                        <a:pt x="36" y="345"/>
                        <a:pt x="36" y="345"/>
                      </a:cubicBezTo>
                      <a:cubicBezTo>
                        <a:pt x="29" y="345"/>
                        <a:pt x="23" y="340"/>
                        <a:pt x="23" y="333"/>
                      </a:cubicBezTo>
                      <a:cubicBezTo>
                        <a:pt x="23" y="264"/>
                        <a:pt x="23" y="264"/>
                        <a:pt x="23" y="264"/>
                      </a:cubicBezTo>
                      <a:cubicBezTo>
                        <a:pt x="23" y="257"/>
                        <a:pt x="29" y="251"/>
                        <a:pt x="36" y="251"/>
                      </a:cubicBezTo>
                      <a:cubicBezTo>
                        <a:pt x="82" y="251"/>
                        <a:pt x="82" y="251"/>
                        <a:pt x="82" y="251"/>
                      </a:cubicBezTo>
                      <a:cubicBezTo>
                        <a:pt x="89" y="251"/>
                        <a:pt x="94" y="257"/>
                        <a:pt x="94" y="264"/>
                      </a:cubicBezTo>
                      <a:lnTo>
                        <a:pt x="94" y="333"/>
                      </a:lnTo>
                      <a:close/>
                      <a:moveTo>
                        <a:pt x="94" y="207"/>
                      </a:moveTo>
                      <a:cubicBezTo>
                        <a:pt x="94" y="214"/>
                        <a:pt x="89" y="220"/>
                        <a:pt x="82" y="220"/>
                      </a:cubicBezTo>
                      <a:cubicBezTo>
                        <a:pt x="36" y="220"/>
                        <a:pt x="36" y="220"/>
                        <a:pt x="36" y="220"/>
                      </a:cubicBezTo>
                      <a:cubicBezTo>
                        <a:pt x="29" y="220"/>
                        <a:pt x="23" y="214"/>
                        <a:pt x="23" y="207"/>
                      </a:cubicBezTo>
                      <a:cubicBezTo>
                        <a:pt x="23" y="155"/>
                        <a:pt x="23" y="155"/>
                        <a:pt x="23" y="155"/>
                      </a:cubicBezTo>
                      <a:cubicBezTo>
                        <a:pt x="23" y="148"/>
                        <a:pt x="29" y="142"/>
                        <a:pt x="36" y="142"/>
                      </a:cubicBezTo>
                      <a:cubicBezTo>
                        <a:pt x="82" y="142"/>
                        <a:pt x="82" y="142"/>
                        <a:pt x="82" y="142"/>
                      </a:cubicBezTo>
                      <a:cubicBezTo>
                        <a:pt x="89" y="142"/>
                        <a:pt x="94" y="148"/>
                        <a:pt x="94" y="155"/>
                      </a:cubicBezTo>
                      <a:lnTo>
                        <a:pt x="94" y="207"/>
                      </a:lnTo>
                      <a:close/>
                      <a:moveTo>
                        <a:pt x="94" y="101"/>
                      </a:moveTo>
                      <a:cubicBezTo>
                        <a:pt x="94" y="108"/>
                        <a:pt x="89" y="114"/>
                        <a:pt x="82" y="114"/>
                      </a:cubicBezTo>
                      <a:cubicBezTo>
                        <a:pt x="36" y="114"/>
                        <a:pt x="36" y="114"/>
                        <a:pt x="36" y="114"/>
                      </a:cubicBezTo>
                      <a:cubicBezTo>
                        <a:pt x="29" y="114"/>
                        <a:pt x="23" y="108"/>
                        <a:pt x="23" y="101"/>
                      </a:cubicBezTo>
                      <a:cubicBezTo>
                        <a:pt x="23" y="55"/>
                        <a:pt x="23" y="55"/>
                        <a:pt x="23" y="55"/>
                      </a:cubicBezTo>
                      <a:cubicBezTo>
                        <a:pt x="23" y="48"/>
                        <a:pt x="29" y="42"/>
                        <a:pt x="36" y="42"/>
                      </a:cubicBezTo>
                      <a:cubicBezTo>
                        <a:pt x="82" y="42"/>
                        <a:pt x="82" y="42"/>
                        <a:pt x="82" y="42"/>
                      </a:cubicBezTo>
                      <a:cubicBezTo>
                        <a:pt x="89" y="42"/>
                        <a:pt x="94" y="48"/>
                        <a:pt x="94" y="55"/>
                      </a:cubicBezTo>
                      <a:lnTo>
                        <a:pt x="9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1" name="Freeform 8"/>
                <p:cNvSpPr>
                  <a:spLocks/>
                </p:cNvSpPr>
                <p:nvPr/>
              </p:nvSpPr>
              <p:spPr bwMode="auto">
                <a:xfrm>
                  <a:off x="-35" y="1897"/>
                  <a:ext cx="2774" cy="445"/>
                </a:xfrm>
                <a:custGeom>
                  <a:avLst/>
                  <a:gdLst>
                    <a:gd name="T0" fmla="*/ 0 w 1173"/>
                    <a:gd name="T1" fmla="*/ 90 h 188"/>
                    <a:gd name="T2" fmla="*/ 1173 w 1173"/>
                    <a:gd name="T3" fmla="*/ 5 h 188"/>
                    <a:gd name="T4" fmla="*/ 1173 w 1173"/>
                    <a:gd name="T5" fmla="*/ 13 h 188"/>
                    <a:gd name="T6" fmla="*/ 4 w 1173"/>
                    <a:gd name="T7" fmla="*/ 188 h 188"/>
                    <a:gd name="T8" fmla="*/ 0 w 1173"/>
                    <a:gd name="T9" fmla="*/ 90 h 188"/>
                  </a:gdLst>
                  <a:ahLst/>
                  <a:cxnLst>
                    <a:cxn ang="0">
                      <a:pos x="T0" y="T1"/>
                    </a:cxn>
                    <a:cxn ang="0">
                      <a:pos x="T2" y="T3"/>
                    </a:cxn>
                    <a:cxn ang="0">
                      <a:pos x="T4" y="T5"/>
                    </a:cxn>
                    <a:cxn ang="0">
                      <a:pos x="T6" y="T7"/>
                    </a:cxn>
                    <a:cxn ang="0">
                      <a:pos x="T8" y="T9"/>
                    </a:cxn>
                  </a:cxnLst>
                  <a:rect l="0" t="0" r="r" b="b"/>
                  <a:pathLst>
                    <a:path w="1173" h="188">
                      <a:moveTo>
                        <a:pt x="0" y="90"/>
                      </a:moveTo>
                      <a:cubicBezTo>
                        <a:pt x="0" y="90"/>
                        <a:pt x="1129" y="0"/>
                        <a:pt x="1173" y="5"/>
                      </a:cubicBezTo>
                      <a:cubicBezTo>
                        <a:pt x="1173" y="13"/>
                        <a:pt x="1173" y="13"/>
                        <a:pt x="1173" y="13"/>
                      </a:cubicBezTo>
                      <a:cubicBezTo>
                        <a:pt x="4" y="188"/>
                        <a:pt x="4" y="188"/>
                        <a:pt x="4" y="188"/>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2" name="Freeform 9"/>
                <p:cNvSpPr>
                  <a:spLocks/>
                </p:cNvSpPr>
                <p:nvPr/>
              </p:nvSpPr>
              <p:spPr bwMode="auto">
                <a:xfrm>
                  <a:off x="-26" y="1928"/>
                  <a:ext cx="2765" cy="530"/>
                </a:xfrm>
                <a:custGeom>
                  <a:avLst/>
                  <a:gdLst>
                    <a:gd name="T0" fmla="*/ 0 w 1169"/>
                    <a:gd name="T1" fmla="*/ 175 h 224"/>
                    <a:gd name="T2" fmla="*/ 0 w 1169"/>
                    <a:gd name="T3" fmla="*/ 224 h 224"/>
                    <a:gd name="T4" fmla="*/ 1169 w 1169"/>
                    <a:gd name="T5" fmla="*/ 0 h 224"/>
                    <a:gd name="T6" fmla="*/ 0 w 1169"/>
                    <a:gd name="T7" fmla="*/ 175 h 224"/>
                  </a:gdLst>
                  <a:ahLst/>
                  <a:cxnLst>
                    <a:cxn ang="0">
                      <a:pos x="T0" y="T1"/>
                    </a:cxn>
                    <a:cxn ang="0">
                      <a:pos x="T2" y="T3"/>
                    </a:cxn>
                    <a:cxn ang="0">
                      <a:pos x="T4" y="T5"/>
                    </a:cxn>
                    <a:cxn ang="0">
                      <a:pos x="T6" y="T7"/>
                    </a:cxn>
                  </a:cxnLst>
                  <a:rect l="0" t="0" r="r" b="b"/>
                  <a:pathLst>
                    <a:path w="1169" h="224">
                      <a:moveTo>
                        <a:pt x="0" y="175"/>
                      </a:moveTo>
                      <a:cubicBezTo>
                        <a:pt x="0" y="224"/>
                        <a:pt x="0" y="224"/>
                        <a:pt x="0" y="224"/>
                      </a:cubicBezTo>
                      <a:cubicBezTo>
                        <a:pt x="0" y="224"/>
                        <a:pt x="1051" y="21"/>
                        <a:pt x="1169" y="0"/>
                      </a:cubicBezTo>
                      <a:cubicBezTo>
                        <a:pt x="963" y="31"/>
                        <a:pt x="0" y="175"/>
                        <a:pt x="0"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3" name="Freeform 10"/>
                <p:cNvSpPr>
                  <a:spLocks/>
                </p:cNvSpPr>
                <p:nvPr/>
              </p:nvSpPr>
              <p:spPr bwMode="auto">
                <a:xfrm>
                  <a:off x="-35" y="1928"/>
                  <a:ext cx="2774" cy="703"/>
                </a:xfrm>
                <a:custGeom>
                  <a:avLst/>
                  <a:gdLst>
                    <a:gd name="T0" fmla="*/ 4 w 1173"/>
                    <a:gd name="T1" fmla="*/ 224 h 297"/>
                    <a:gd name="T2" fmla="*/ 0 w 1173"/>
                    <a:gd name="T3" fmla="*/ 297 h 297"/>
                    <a:gd name="T4" fmla="*/ 1173 w 1173"/>
                    <a:gd name="T5" fmla="*/ 0 h 297"/>
                    <a:gd name="T6" fmla="*/ 4 w 1173"/>
                    <a:gd name="T7" fmla="*/ 224 h 297"/>
                  </a:gdLst>
                  <a:ahLst/>
                  <a:cxnLst>
                    <a:cxn ang="0">
                      <a:pos x="T0" y="T1"/>
                    </a:cxn>
                    <a:cxn ang="0">
                      <a:pos x="T2" y="T3"/>
                    </a:cxn>
                    <a:cxn ang="0">
                      <a:pos x="T4" y="T5"/>
                    </a:cxn>
                    <a:cxn ang="0">
                      <a:pos x="T6" y="T7"/>
                    </a:cxn>
                  </a:cxnLst>
                  <a:rect l="0" t="0" r="r" b="b"/>
                  <a:pathLst>
                    <a:path w="1173" h="297">
                      <a:moveTo>
                        <a:pt x="4" y="224"/>
                      </a:moveTo>
                      <a:cubicBezTo>
                        <a:pt x="0" y="297"/>
                        <a:pt x="0" y="297"/>
                        <a:pt x="0" y="297"/>
                      </a:cubicBezTo>
                      <a:cubicBezTo>
                        <a:pt x="0" y="297"/>
                        <a:pt x="1137" y="3"/>
                        <a:pt x="1173" y="0"/>
                      </a:cubicBezTo>
                      <a:cubicBezTo>
                        <a:pt x="906" y="50"/>
                        <a:pt x="4" y="224"/>
                        <a:pt x="4"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4" name="Freeform 11"/>
                <p:cNvSpPr>
                  <a:spLocks/>
                </p:cNvSpPr>
                <p:nvPr/>
              </p:nvSpPr>
              <p:spPr bwMode="auto">
                <a:xfrm>
                  <a:off x="3016" y="1897"/>
                  <a:ext cx="2775" cy="445"/>
                </a:xfrm>
                <a:custGeom>
                  <a:avLst/>
                  <a:gdLst>
                    <a:gd name="T0" fmla="*/ 1173 w 1173"/>
                    <a:gd name="T1" fmla="*/ 90 h 188"/>
                    <a:gd name="T2" fmla="*/ 0 w 1173"/>
                    <a:gd name="T3" fmla="*/ 5 h 188"/>
                    <a:gd name="T4" fmla="*/ 0 w 1173"/>
                    <a:gd name="T5" fmla="*/ 13 h 188"/>
                    <a:gd name="T6" fmla="*/ 1169 w 1173"/>
                    <a:gd name="T7" fmla="*/ 188 h 188"/>
                    <a:gd name="T8" fmla="*/ 1173 w 1173"/>
                    <a:gd name="T9" fmla="*/ 90 h 188"/>
                  </a:gdLst>
                  <a:ahLst/>
                  <a:cxnLst>
                    <a:cxn ang="0">
                      <a:pos x="T0" y="T1"/>
                    </a:cxn>
                    <a:cxn ang="0">
                      <a:pos x="T2" y="T3"/>
                    </a:cxn>
                    <a:cxn ang="0">
                      <a:pos x="T4" y="T5"/>
                    </a:cxn>
                    <a:cxn ang="0">
                      <a:pos x="T6" y="T7"/>
                    </a:cxn>
                    <a:cxn ang="0">
                      <a:pos x="T8" y="T9"/>
                    </a:cxn>
                  </a:cxnLst>
                  <a:rect l="0" t="0" r="r" b="b"/>
                  <a:pathLst>
                    <a:path w="1173" h="188">
                      <a:moveTo>
                        <a:pt x="1173" y="90"/>
                      </a:moveTo>
                      <a:cubicBezTo>
                        <a:pt x="1173" y="90"/>
                        <a:pt x="44" y="0"/>
                        <a:pt x="0" y="5"/>
                      </a:cubicBezTo>
                      <a:cubicBezTo>
                        <a:pt x="0" y="13"/>
                        <a:pt x="0" y="13"/>
                        <a:pt x="0" y="13"/>
                      </a:cubicBezTo>
                      <a:cubicBezTo>
                        <a:pt x="1169" y="188"/>
                        <a:pt x="1169" y="188"/>
                        <a:pt x="1169" y="188"/>
                      </a:cubicBezTo>
                      <a:lnTo>
                        <a:pt x="117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5" name="Freeform 12"/>
                <p:cNvSpPr>
                  <a:spLocks/>
                </p:cNvSpPr>
                <p:nvPr/>
              </p:nvSpPr>
              <p:spPr bwMode="auto">
                <a:xfrm>
                  <a:off x="3016" y="1928"/>
                  <a:ext cx="2765" cy="530"/>
                </a:xfrm>
                <a:custGeom>
                  <a:avLst/>
                  <a:gdLst>
                    <a:gd name="T0" fmla="*/ 1169 w 1169"/>
                    <a:gd name="T1" fmla="*/ 175 h 224"/>
                    <a:gd name="T2" fmla="*/ 1169 w 1169"/>
                    <a:gd name="T3" fmla="*/ 224 h 224"/>
                    <a:gd name="T4" fmla="*/ 0 w 1169"/>
                    <a:gd name="T5" fmla="*/ 0 h 224"/>
                    <a:gd name="T6" fmla="*/ 1169 w 1169"/>
                    <a:gd name="T7" fmla="*/ 175 h 224"/>
                  </a:gdLst>
                  <a:ahLst/>
                  <a:cxnLst>
                    <a:cxn ang="0">
                      <a:pos x="T0" y="T1"/>
                    </a:cxn>
                    <a:cxn ang="0">
                      <a:pos x="T2" y="T3"/>
                    </a:cxn>
                    <a:cxn ang="0">
                      <a:pos x="T4" y="T5"/>
                    </a:cxn>
                    <a:cxn ang="0">
                      <a:pos x="T6" y="T7"/>
                    </a:cxn>
                  </a:cxnLst>
                  <a:rect l="0" t="0" r="r" b="b"/>
                  <a:pathLst>
                    <a:path w="1169" h="224">
                      <a:moveTo>
                        <a:pt x="1169" y="175"/>
                      </a:moveTo>
                      <a:cubicBezTo>
                        <a:pt x="1169" y="224"/>
                        <a:pt x="1169" y="224"/>
                        <a:pt x="1169" y="224"/>
                      </a:cubicBezTo>
                      <a:cubicBezTo>
                        <a:pt x="1169" y="224"/>
                        <a:pt x="117" y="21"/>
                        <a:pt x="0" y="0"/>
                      </a:cubicBezTo>
                      <a:cubicBezTo>
                        <a:pt x="206" y="31"/>
                        <a:pt x="1169" y="175"/>
                        <a:pt x="1169"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6" name="Freeform 13"/>
                <p:cNvSpPr>
                  <a:spLocks/>
                </p:cNvSpPr>
                <p:nvPr/>
              </p:nvSpPr>
              <p:spPr bwMode="auto">
                <a:xfrm>
                  <a:off x="3016" y="1928"/>
                  <a:ext cx="2775" cy="703"/>
                </a:xfrm>
                <a:custGeom>
                  <a:avLst/>
                  <a:gdLst>
                    <a:gd name="T0" fmla="*/ 1169 w 1173"/>
                    <a:gd name="T1" fmla="*/ 224 h 297"/>
                    <a:gd name="T2" fmla="*/ 1173 w 1173"/>
                    <a:gd name="T3" fmla="*/ 297 h 297"/>
                    <a:gd name="T4" fmla="*/ 0 w 1173"/>
                    <a:gd name="T5" fmla="*/ 0 h 297"/>
                    <a:gd name="T6" fmla="*/ 1169 w 1173"/>
                    <a:gd name="T7" fmla="*/ 224 h 297"/>
                  </a:gdLst>
                  <a:ahLst/>
                  <a:cxnLst>
                    <a:cxn ang="0">
                      <a:pos x="T0" y="T1"/>
                    </a:cxn>
                    <a:cxn ang="0">
                      <a:pos x="T2" y="T3"/>
                    </a:cxn>
                    <a:cxn ang="0">
                      <a:pos x="T4" y="T5"/>
                    </a:cxn>
                    <a:cxn ang="0">
                      <a:pos x="T6" y="T7"/>
                    </a:cxn>
                  </a:cxnLst>
                  <a:rect l="0" t="0" r="r" b="b"/>
                  <a:pathLst>
                    <a:path w="1173" h="297">
                      <a:moveTo>
                        <a:pt x="1169" y="224"/>
                      </a:moveTo>
                      <a:cubicBezTo>
                        <a:pt x="1173" y="297"/>
                        <a:pt x="1173" y="297"/>
                        <a:pt x="1173" y="297"/>
                      </a:cubicBezTo>
                      <a:cubicBezTo>
                        <a:pt x="1173" y="297"/>
                        <a:pt x="36" y="3"/>
                        <a:pt x="0" y="0"/>
                      </a:cubicBezTo>
                      <a:cubicBezTo>
                        <a:pt x="267" y="50"/>
                        <a:pt x="1169" y="224"/>
                        <a:pt x="1169"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7" name="Freeform 14"/>
                <p:cNvSpPr>
                  <a:spLocks/>
                </p:cNvSpPr>
                <p:nvPr/>
              </p:nvSpPr>
              <p:spPr bwMode="auto">
                <a:xfrm>
                  <a:off x="2999" y="857"/>
                  <a:ext cx="2792" cy="767"/>
                </a:xfrm>
                <a:custGeom>
                  <a:avLst/>
                  <a:gdLst>
                    <a:gd name="T0" fmla="*/ 0 w 1180"/>
                    <a:gd name="T1" fmla="*/ 0 h 324"/>
                    <a:gd name="T2" fmla="*/ 193 w 1180"/>
                    <a:gd name="T3" fmla="*/ 261 h 324"/>
                    <a:gd name="T4" fmla="*/ 1180 w 1180"/>
                    <a:gd name="T5" fmla="*/ 192 h 324"/>
                    <a:gd name="T6" fmla="*/ 1180 w 1180"/>
                    <a:gd name="T7" fmla="*/ 270 h 324"/>
                    <a:gd name="T8" fmla="*/ 296 w 1180"/>
                    <a:gd name="T9" fmla="*/ 292 h 324"/>
                    <a:gd name="T10" fmla="*/ 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0" y="0"/>
                      </a:moveTo>
                      <a:cubicBezTo>
                        <a:pt x="0" y="0"/>
                        <a:pt x="4" y="252"/>
                        <a:pt x="193" y="261"/>
                      </a:cubicBezTo>
                      <a:cubicBezTo>
                        <a:pt x="382" y="271"/>
                        <a:pt x="1180" y="192"/>
                        <a:pt x="1180" y="192"/>
                      </a:cubicBezTo>
                      <a:cubicBezTo>
                        <a:pt x="1180" y="270"/>
                        <a:pt x="1180" y="270"/>
                        <a:pt x="1180" y="270"/>
                      </a:cubicBezTo>
                      <a:cubicBezTo>
                        <a:pt x="296" y="292"/>
                        <a:pt x="296" y="292"/>
                        <a:pt x="296" y="292"/>
                      </a:cubicBezTo>
                      <a:cubicBezTo>
                        <a:pt x="296" y="292"/>
                        <a:pt x="0" y="3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8" name="Freeform 15"/>
                <p:cNvSpPr>
                  <a:spLocks/>
                </p:cNvSpPr>
                <p:nvPr/>
              </p:nvSpPr>
              <p:spPr bwMode="auto">
                <a:xfrm>
                  <a:off x="4603" y="1501"/>
                  <a:ext cx="19" cy="543"/>
                </a:xfrm>
                <a:custGeom>
                  <a:avLst/>
                  <a:gdLst>
                    <a:gd name="T0" fmla="*/ 4 w 8"/>
                    <a:gd name="T1" fmla="*/ 229 h 229"/>
                    <a:gd name="T2" fmla="*/ 0 w 8"/>
                    <a:gd name="T3" fmla="*/ 225 h 229"/>
                    <a:gd name="T4" fmla="*/ 0 w 8"/>
                    <a:gd name="T5" fmla="*/ 4 h 229"/>
                    <a:gd name="T6" fmla="*/ 4 w 8"/>
                    <a:gd name="T7" fmla="*/ 0 h 229"/>
                    <a:gd name="T8" fmla="*/ 8 w 8"/>
                    <a:gd name="T9" fmla="*/ 4 h 229"/>
                    <a:gd name="T10" fmla="*/ 8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2" y="229"/>
                        <a:pt x="0" y="227"/>
                        <a:pt x="0" y="225"/>
                      </a:cubicBezTo>
                      <a:cubicBezTo>
                        <a:pt x="0" y="4"/>
                        <a:pt x="0" y="4"/>
                        <a:pt x="0" y="4"/>
                      </a:cubicBezTo>
                      <a:cubicBezTo>
                        <a:pt x="0" y="1"/>
                        <a:pt x="2" y="0"/>
                        <a:pt x="4" y="0"/>
                      </a:cubicBezTo>
                      <a:cubicBezTo>
                        <a:pt x="6" y="0"/>
                        <a:pt x="8" y="1"/>
                        <a:pt x="8" y="4"/>
                      </a:cubicBezTo>
                      <a:cubicBezTo>
                        <a:pt x="8" y="225"/>
                        <a:pt x="8" y="225"/>
                        <a:pt x="8" y="225"/>
                      </a:cubicBezTo>
                      <a:cubicBezTo>
                        <a:pt x="8" y="227"/>
                        <a:pt x="6"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79" name="Freeform 16"/>
                <p:cNvSpPr>
                  <a:spLocks/>
                </p:cNvSpPr>
                <p:nvPr/>
              </p:nvSpPr>
              <p:spPr bwMode="auto">
                <a:xfrm>
                  <a:off x="4076" y="1504"/>
                  <a:ext cx="14" cy="492"/>
                </a:xfrm>
                <a:custGeom>
                  <a:avLst/>
                  <a:gdLst>
                    <a:gd name="T0" fmla="*/ 3 w 6"/>
                    <a:gd name="T1" fmla="*/ 208 h 208"/>
                    <a:gd name="T2" fmla="*/ 0 w 6"/>
                    <a:gd name="T3" fmla="*/ 205 h 208"/>
                    <a:gd name="T4" fmla="*/ 0 w 6"/>
                    <a:gd name="T5" fmla="*/ 3 h 208"/>
                    <a:gd name="T6" fmla="*/ 3 w 6"/>
                    <a:gd name="T7" fmla="*/ 0 h 208"/>
                    <a:gd name="T8" fmla="*/ 6 w 6"/>
                    <a:gd name="T9" fmla="*/ 3 h 208"/>
                    <a:gd name="T10" fmla="*/ 6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1" y="208"/>
                        <a:pt x="0" y="206"/>
                        <a:pt x="0" y="205"/>
                      </a:cubicBezTo>
                      <a:cubicBezTo>
                        <a:pt x="0" y="3"/>
                        <a:pt x="0" y="3"/>
                        <a:pt x="0" y="3"/>
                      </a:cubicBezTo>
                      <a:cubicBezTo>
                        <a:pt x="0" y="1"/>
                        <a:pt x="1" y="0"/>
                        <a:pt x="3" y="0"/>
                      </a:cubicBezTo>
                      <a:cubicBezTo>
                        <a:pt x="5" y="0"/>
                        <a:pt x="6" y="1"/>
                        <a:pt x="6" y="3"/>
                      </a:cubicBezTo>
                      <a:cubicBezTo>
                        <a:pt x="6" y="205"/>
                        <a:pt x="6" y="205"/>
                        <a:pt x="6" y="205"/>
                      </a:cubicBezTo>
                      <a:cubicBezTo>
                        <a:pt x="6" y="206"/>
                        <a:pt x="5"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0" name="Freeform 17"/>
                <p:cNvSpPr>
                  <a:spLocks/>
                </p:cNvSpPr>
                <p:nvPr/>
              </p:nvSpPr>
              <p:spPr bwMode="auto">
                <a:xfrm>
                  <a:off x="3797" y="1506"/>
                  <a:ext cx="9" cy="474"/>
                </a:xfrm>
                <a:custGeom>
                  <a:avLst/>
                  <a:gdLst>
                    <a:gd name="T0" fmla="*/ 2 w 4"/>
                    <a:gd name="T1" fmla="*/ 200 h 200"/>
                    <a:gd name="T2" fmla="*/ 0 w 4"/>
                    <a:gd name="T3" fmla="*/ 198 h 200"/>
                    <a:gd name="T4" fmla="*/ 0 w 4"/>
                    <a:gd name="T5" fmla="*/ 2 h 200"/>
                    <a:gd name="T6" fmla="*/ 2 w 4"/>
                    <a:gd name="T7" fmla="*/ 0 h 200"/>
                    <a:gd name="T8" fmla="*/ 4 w 4"/>
                    <a:gd name="T9" fmla="*/ 2 h 200"/>
                    <a:gd name="T10" fmla="*/ 4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1" y="200"/>
                        <a:pt x="0" y="199"/>
                        <a:pt x="0" y="198"/>
                      </a:cubicBezTo>
                      <a:cubicBezTo>
                        <a:pt x="0" y="2"/>
                        <a:pt x="0" y="2"/>
                        <a:pt x="0" y="2"/>
                      </a:cubicBezTo>
                      <a:cubicBezTo>
                        <a:pt x="0" y="1"/>
                        <a:pt x="1" y="0"/>
                        <a:pt x="2" y="0"/>
                      </a:cubicBezTo>
                      <a:cubicBezTo>
                        <a:pt x="3" y="0"/>
                        <a:pt x="4" y="1"/>
                        <a:pt x="4" y="2"/>
                      </a:cubicBezTo>
                      <a:cubicBezTo>
                        <a:pt x="4" y="198"/>
                        <a:pt x="4" y="198"/>
                        <a:pt x="4" y="198"/>
                      </a:cubicBezTo>
                      <a:cubicBezTo>
                        <a:pt x="4" y="199"/>
                        <a:pt x="3"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1" name="Freeform 18"/>
                <p:cNvSpPr>
                  <a:spLocks/>
                </p:cNvSpPr>
                <p:nvPr/>
              </p:nvSpPr>
              <p:spPr bwMode="auto">
                <a:xfrm>
                  <a:off x="3629" y="1518"/>
                  <a:ext cx="7" cy="447"/>
                </a:xfrm>
                <a:custGeom>
                  <a:avLst/>
                  <a:gdLst>
                    <a:gd name="T0" fmla="*/ 1 w 3"/>
                    <a:gd name="T1" fmla="*/ 189 h 189"/>
                    <a:gd name="T2" fmla="*/ 0 w 3"/>
                    <a:gd name="T3" fmla="*/ 188 h 189"/>
                    <a:gd name="T4" fmla="*/ 0 w 3"/>
                    <a:gd name="T5" fmla="*/ 2 h 189"/>
                    <a:gd name="T6" fmla="*/ 1 w 3"/>
                    <a:gd name="T7" fmla="*/ 0 h 189"/>
                    <a:gd name="T8" fmla="*/ 3 w 3"/>
                    <a:gd name="T9" fmla="*/ 2 h 189"/>
                    <a:gd name="T10" fmla="*/ 3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0" y="189"/>
                        <a:pt x="0" y="188"/>
                        <a:pt x="0" y="188"/>
                      </a:cubicBezTo>
                      <a:cubicBezTo>
                        <a:pt x="0" y="2"/>
                        <a:pt x="0" y="2"/>
                        <a:pt x="0" y="2"/>
                      </a:cubicBezTo>
                      <a:cubicBezTo>
                        <a:pt x="0" y="1"/>
                        <a:pt x="0" y="0"/>
                        <a:pt x="1" y="0"/>
                      </a:cubicBezTo>
                      <a:cubicBezTo>
                        <a:pt x="2" y="0"/>
                        <a:pt x="3" y="1"/>
                        <a:pt x="3" y="2"/>
                      </a:cubicBezTo>
                      <a:cubicBezTo>
                        <a:pt x="3" y="188"/>
                        <a:pt x="3" y="188"/>
                        <a:pt x="3" y="188"/>
                      </a:cubicBezTo>
                      <a:cubicBezTo>
                        <a:pt x="3" y="188"/>
                        <a:pt x="2"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2" name="Freeform 19"/>
                <p:cNvSpPr>
                  <a:spLocks/>
                </p:cNvSpPr>
                <p:nvPr/>
              </p:nvSpPr>
              <p:spPr bwMode="auto">
                <a:xfrm>
                  <a:off x="3515" y="1506"/>
                  <a:ext cx="7" cy="459"/>
                </a:xfrm>
                <a:custGeom>
                  <a:avLst/>
                  <a:gdLst>
                    <a:gd name="T0" fmla="*/ 1 w 3"/>
                    <a:gd name="T1" fmla="*/ 194 h 194"/>
                    <a:gd name="T2" fmla="*/ 0 w 3"/>
                    <a:gd name="T3" fmla="*/ 193 h 194"/>
                    <a:gd name="T4" fmla="*/ 0 w 3"/>
                    <a:gd name="T5" fmla="*/ 2 h 194"/>
                    <a:gd name="T6" fmla="*/ 1 w 3"/>
                    <a:gd name="T7" fmla="*/ 0 h 194"/>
                    <a:gd name="T8" fmla="*/ 3 w 3"/>
                    <a:gd name="T9" fmla="*/ 2 h 194"/>
                    <a:gd name="T10" fmla="*/ 3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0" y="194"/>
                        <a:pt x="0" y="193"/>
                        <a:pt x="0" y="193"/>
                      </a:cubicBezTo>
                      <a:cubicBezTo>
                        <a:pt x="0" y="2"/>
                        <a:pt x="0" y="2"/>
                        <a:pt x="0" y="2"/>
                      </a:cubicBezTo>
                      <a:cubicBezTo>
                        <a:pt x="0" y="1"/>
                        <a:pt x="0" y="0"/>
                        <a:pt x="1" y="0"/>
                      </a:cubicBezTo>
                      <a:cubicBezTo>
                        <a:pt x="2" y="0"/>
                        <a:pt x="3" y="1"/>
                        <a:pt x="3" y="2"/>
                      </a:cubicBezTo>
                      <a:cubicBezTo>
                        <a:pt x="3" y="193"/>
                        <a:pt x="3" y="193"/>
                        <a:pt x="3" y="193"/>
                      </a:cubicBezTo>
                      <a:cubicBezTo>
                        <a:pt x="3" y="193"/>
                        <a:pt x="2"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3" name="Freeform 20"/>
                <p:cNvSpPr>
                  <a:spLocks/>
                </p:cNvSpPr>
                <p:nvPr/>
              </p:nvSpPr>
              <p:spPr bwMode="auto">
                <a:xfrm>
                  <a:off x="3420" y="1494"/>
                  <a:ext cx="8" cy="443"/>
                </a:xfrm>
                <a:custGeom>
                  <a:avLst/>
                  <a:gdLst>
                    <a:gd name="T0" fmla="*/ 1 w 3"/>
                    <a:gd name="T1" fmla="*/ 187 h 187"/>
                    <a:gd name="T2" fmla="*/ 0 w 3"/>
                    <a:gd name="T3" fmla="*/ 185 h 187"/>
                    <a:gd name="T4" fmla="*/ 0 w 3"/>
                    <a:gd name="T5" fmla="*/ 1 h 187"/>
                    <a:gd name="T6" fmla="*/ 1 w 3"/>
                    <a:gd name="T7" fmla="*/ 0 h 187"/>
                    <a:gd name="T8" fmla="*/ 3 w 3"/>
                    <a:gd name="T9" fmla="*/ 1 h 187"/>
                    <a:gd name="T10" fmla="*/ 3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0" y="187"/>
                        <a:pt x="0" y="186"/>
                        <a:pt x="0" y="185"/>
                      </a:cubicBezTo>
                      <a:cubicBezTo>
                        <a:pt x="0" y="1"/>
                        <a:pt x="0" y="1"/>
                        <a:pt x="0" y="1"/>
                      </a:cubicBezTo>
                      <a:cubicBezTo>
                        <a:pt x="0" y="1"/>
                        <a:pt x="0" y="0"/>
                        <a:pt x="1" y="0"/>
                      </a:cubicBezTo>
                      <a:cubicBezTo>
                        <a:pt x="2" y="0"/>
                        <a:pt x="3" y="1"/>
                        <a:pt x="3" y="1"/>
                      </a:cubicBezTo>
                      <a:cubicBezTo>
                        <a:pt x="3" y="185"/>
                        <a:pt x="3" y="185"/>
                        <a:pt x="3" y="185"/>
                      </a:cubicBezTo>
                      <a:cubicBezTo>
                        <a:pt x="3" y="186"/>
                        <a:pt x="2"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4" name="Freeform 21"/>
                <p:cNvSpPr>
                  <a:spLocks/>
                </p:cNvSpPr>
                <p:nvPr/>
              </p:nvSpPr>
              <p:spPr bwMode="auto">
                <a:xfrm>
                  <a:off x="3361" y="1485"/>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0" y="194"/>
                        <a:pt x="0" y="194"/>
                      </a:cubicBezTo>
                      <a:cubicBezTo>
                        <a:pt x="0" y="1"/>
                        <a:pt x="0" y="1"/>
                        <a:pt x="0" y="1"/>
                      </a:cubicBezTo>
                      <a:cubicBezTo>
                        <a:pt x="0" y="0"/>
                        <a:pt x="1" y="0"/>
                        <a:pt x="1" y="0"/>
                      </a:cubicBezTo>
                      <a:cubicBezTo>
                        <a:pt x="2" y="0"/>
                        <a:pt x="2" y="0"/>
                        <a:pt x="2" y="1"/>
                      </a:cubicBezTo>
                      <a:cubicBezTo>
                        <a:pt x="2" y="194"/>
                        <a:pt x="2" y="194"/>
                        <a:pt x="2" y="194"/>
                      </a:cubicBezTo>
                      <a:cubicBezTo>
                        <a:pt x="2" y="194"/>
                        <a:pt x="2"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5" name="Freeform 22"/>
                <p:cNvSpPr>
                  <a:spLocks/>
                </p:cNvSpPr>
                <p:nvPr/>
              </p:nvSpPr>
              <p:spPr bwMode="auto">
                <a:xfrm>
                  <a:off x="3307" y="1463"/>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0" y="195"/>
                        <a:pt x="0" y="195"/>
                        <a:pt x="0" y="194"/>
                      </a:cubicBezTo>
                      <a:cubicBezTo>
                        <a:pt x="0" y="1"/>
                        <a:pt x="0" y="1"/>
                        <a:pt x="0" y="1"/>
                      </a:cubicBezTo>
                      <a:cubicBezTo>
                        <a:pt x="0" y="1"/>
                        <a:pt x="0" y="0"/>
                        <a:pt x="1" y="0"/>
                      </a:cubicBezTo>
                      <a:cubicBezTo>
                        <a:pt x="1" y="0"/>
                        <a:pt x="2" y="1"/>
                        <a:pt x="2" y="1"/>
                      </a:cubicBezTo>
                      <a:cubicBezTo>
                        <a:pt x="2" y="194"/>
                        <a:pt x="2" y="194"/>
                        <a:pt x="2" y="194"/>
                      </a:cubicBezTo>
                      <a:cubicBezTo>
                        <a:pt x="2" y="195"/>
                        <a:pt x="1"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6" name="Freeform 23"/>
                <p:cNvSpPr>
                  <a:spLocks/>
                </p:cNvSpPr>
                <p:nvPr/>
              </p:nvSpPr>
              <p:spPr bwMode="auto">
                <a:xfrm>
                  <a:off x="3269" y="1442"/>
                  <a:ext cx="5" cy="483"/>
                </a:xfrm>
                <a:custGeom>
                  <a:avLst/>
                  <a:gdLst>
                    <a:gd name="T0" fmla="*/ 1 w 2"/>
                    <a:gd name="T1" fmla="*/ 204 h 204"/>
                    <a:gd name="T2" fmla="*/ 0 w 2"/>
                    <a:gd name="T3" fmla="*/ 203 h 204"/>
                    <a:gd name="T4" fmla="*/ 0 w 2"/>
                    <a:gd name="T5" fmla="*/ 1 h 204"/>
                    <a:gd name="T6" fmla="*/ 1 w 2"/>
                    <a:gd name="T7" fmla="*/ 0 h 204"/>
                    <a:gd name="T8" fmla="*/ 2 w 2"/>
                    <a:gd name="T9" fmla="*/ 1 h 204"/>
                    <a:gd name="T10" fmla="*/ 2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0" y="204"/>
                        <a:pt x="0" y="204"/>
                        <a:pt x="0" y="203"/>
                      </a:cubicBezTo>
                      <a:cubicBezTo>
                        <a:pt x="0" y="1"/>
                        <a:pt x="0" y="1"/>
                        <a:pt x="0" y="1"/>
                      </a:cubicBezTo>
                      <a:cubicBezTo>
                        <a:pt x="0" y="0"/>
                        <a:pt x="0" y="0"/>
                        <a:pt x="1" y="0"/>
                      </a:cubicBezTo>
                      <a:cubicBezTo>
                        <a:pt x="2" y="0"/>
                        <a:pt x="2" y="0"/>
                        <a:pt x="2" y="1"/>
                      </a:cubicBezTo>
                      <a:cubicBezTo>
                        <a:pt x="2" y="203"/>
                        <a:pt x="2" y="203"/>
                        <a:pt x="2" y="203"/>
                      </a:cubicBezTo>
                      <a:cubicBezTo>
                        <a:pt x="2" y="204"/>
                        <a:pt x="2"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7" name="Freeform 24"/>
                <p:cNvSpPr>
                  <a:spLocks/>
                </p:cNvSpPr>
                <p:nvPr/>
              </p:nvSpPr>
              <p:spPr bwMode="auto">
                <a:xfrm>
                  <a:off x="3236" y="1416"/>
                  <a:ext cx="5" cy="509"/>
                </a:xfrm>
                <a:custGeom>
                  <a:avLst/>
                  <a:gdLst>
                    <a:gd name="T0" fmla="*/ 1 w 2"/>
                    <a:gd name="T1" fmla="*/ 215 h 215"/>
                    <a:gd name="T2" fmla="*/ 0 w 2"/>
                    <a:gd name="T3" fmla="*/ 214 h 215"/>
                    <a:gd name="T4" fmla="*/ 0 w 2"/>
                    <a:gd name="T5" fmla="*/ 1 h 215"/>
                    <a:gd name="T6" fmla="*/ 1 w 2"/>
                    <a:gd name="T7" fmla="*/ 0 h 215"/>
                    <a:gd name="T8" fmla="*/ 2 w 2"/>
                    <a:gd name="T9" fmla="*/ 1 h 215"/>
                    <a:gd name="T10" fmla="*/ 2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0" y="215"/>
                        <a:pt x="0" y="215"/>
                        <a:pt x="0" y="214"/>
                      </a:cubicBezTo>
                      <a:cubicBezTo>
                        <a:pt x="0" y="1"/>
                        <a:pt x="0" y="1"/>
                        <a:pt x="0" y="1"/>
                      </a:cubicBezTo>
                      <a:cubicBezTo>
                        <a:pt x="0" y="0"/>
                        <a:pt x="0" y="0"/>
                        <a:pt x="1" y="0"/>
                      </a:cubicBezTo>
                      <a:cubicBezTo>
                        <a:pt x="2" y="0"/>
                        <a:pt x="2" y="0"/>
                        <a:pt x="2" y="1"/>
                      </a:cubicBezTo>
                      <a:cubicBezTo>
                        <a:pt x="2" y="214"/>
                        <a:pt x="2" y="214"/>
                        <a:pt x="2" y="214"/>
                      </a:cubicBezTo>
                      <a:cubicBezTo>
                        <a:pt x="2" y="215"/>
                        <a:pt x="2"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8" name="Freeform 25"/>
                <p:cNvSpPr>
                  <a:spLocks/>
                </p:cNvSpPr>
                <p:nvPr/>
              </p:nvSpPr>
              <p:spPr bwMode="auto">
                <a:xfrm>
                  <a:off x="3198" y="1385"/>
                  <a:ext cx="5" cy="540"/>
                </a:xfrm>
                <a:custGeom>
                  <a:avLst/>
                  <a:gdLst>
                    <a:gd name="T0" fmla="*/ 1 w 2"/>
                    <a:gd name="T1" fmla="*/ 228 h 228"/>
                    <a:gd name="T2" fmla="*/ 0 w 2"/>
                    <a:gd name="T3" fmla="*/ 227 h 228"/>
                    <a:gd name="T4" fmla="*/ 0 w 2"/>
                    <a:gd name="T5" fmla="*/ 1 h 228"/>
                    <a:gd name="T6" fmla="*/ 1 w 2"/>
                    <a:gd name="T7" fmla="*/ 0 h 228"/>
                    <a:gd name="T8" fmla="*/ 2 w 2"/>
                    <a:gd name="T9" fmla="*/ 1 h 228"/>
                    <a:gd name="T10" fmla="*/ 2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0" y="228"/>
                        <a:pt x="0" y="228"/>
                        <a:pt x="0" y="227"/>
                      </a:cubicBezTo>
                      <a:cubicBezTo>
                        <a:pt x="0" y="1"/>
                        <a:pt x="0" y="1"/>
                        <a:pt x="0" y="1"/>
                      </a:cubicBezTo>
                      <a:cubicBezTo>
                        <a:pt x="0" y="0"/>
                        <a:pt x="0" y="0"/>
                        <a:pt x="1" y="0"/>
                      </a:cubicBezTo>
                      <a:cubicBezTo>
                        <a:pt x="2" y="0"/>
                        <a:pt x="2" y="0"/>
                        <a:pt x="2" y="1"/>
                      </a:cubicBezTo>
                      <a:cubicBezTo>
                        <a:pt x="2" y="227"/>
                        <a:pt x="2" y="227"/>
                        <a:pt x="2" y="227"/>
                      </a:cubicBezTo>
                      <a:cubicBezTo>
                        <a:pt x="2" y="228"/>
                        <a:pt x="2"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89" name="Freeform 26"/>
                <p:cNvSpPr>
                  <a:spLocks/>
                </p:cNvSpPr>
                <p:nvPr/>
              </p:nvSpPr>
              <p:spPr bwMode="auto">
                <a:xfrm>
                  <a:off x="3179" y="1364"/>
                  <a:ext cx="3" cy="561"/>
                </a:xfrm>
                <a:custGeom>
                  <a:avLst/>
                  <a:gdLst>
                    <a:gd name="T0" fmla="*/ 0 w 1"/>
                    <a:gd name="T1" fmla="*/ 237 h 237"/>
                    <a:gd name="T2" fmla="*/ 0 w 1"/>
                    <a:gd name="T3" fmla="*/ 236 h 237"/>
                    <a:gd name="T4" fmla="*/ 0 w 1"/>
                    <a:gd name="T5" fmla="*/ 0 h 237"/>
                    <a:gd name="T6" fmla="*/ 0 w 1"/>
                    <a:gd name="T7" fmla="*/ 0 h 237"/>
                    <a:gd name="T8" fmla="*/ 1 w 1"/>
                    <a:gd name="T9" fmla="*/ 0 h 237"/>
                    <a:gd name="T10" fmla="*/ 1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0" y="237"/>
                        <a:pt x="0" y="236"/>
                      </a:cubicBezTo>
                      <a:cubicBezTo>
                        <a:pt x="0" y="0"/>
                        <a:pt x="0" y="0"/>
                        <a:pt x="0" y="0"/>
                      </a:cubicBezTo>
                      <a:cubicBezTo>
                        <a:pt x="0" y="0"/>
                        <a:pt x="0" y="0"/>
                        <a:pt x="0" y="0"/>
                      </a:cubicBezTo>
                      <a:cubicBezTo>
                        <a:pt x="1" y="0"/>
                        <a:pt x="1" y="0"/>
                        <a:pt x="1" y="0"/>
                      </a:cubicBezTo>
                      <a:cubicBezTo>
                        <a:pt x="1" y="236"/>
                        <a:pt x="1" y="236"/>
                        <a:pt x="1" y="236"/>
                      </a:cubicBezTo>
                      <a:cubicBezTo>
                        <a:pt x="1" y="237"/>
                        <a:pt x="1"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0" name="Freeform 27"/>
                <p:cNvSpPr>
                  <a:spLocks/>
                </p:cNvSpPr>
                <p:nvPr/>
              </p:nvSpPr>
              <p:spPr bwMode="auto">
                <a:xfrm>
                  <a:off x="3158" y="1343"/>
                  <a:ext cx="2" cy="582"/>
                </a:xfrm>
                <a:custGeom>
                  <a:avLst/>
                  <a:gdLst>
                    <a:gd name="T0" fmla="*/ 1 w 1"/>
                    <a:gd name="T1" fmla="*/ 246 h 246"/>
                    <a:gd name="T2" fmla="*/ 0 w 1"/>
                    <a:gd name="T3" fmla="*/ 245 h 246"/>
                    <a:gd name="T4" fmla="*/ 0 w 1"/>
                    <a:gd name="T5" fmla="*/ 1 h 246"/>
                    <a:gd name="T6" fmla="*/ 1 w 1"/>
                    <a:gd name="T7" fmla="*/ 0 h 246"/>
                    <a:gd name="T8" fmla="*/ 1 w 1"/>
                    <a:gd name="T9" fmla="*/ 1 h 246"/>
                    <a:gd name="T10" fmla="*/ 1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0" y="246"/>
                        <a:pt x="0" y="246"/>
                        <a:pt x="0" y="245"/>
                      </a:cubicBezTo>
                      <a:cubicBezTo>
                        <a:pt x="0" y="1"/>
                        <a:pt x="0" y="1"/>
                        <a:pt x="0" y="1"/>
                      </a:cubicBezTo>
                      <a:cubicBezTo>
                        <a:pt x="0" y="1"/>
                        <a:pt x="0" y="0"/>
                        <a:pt x="1" y="0"/>
                      </a:cubicBezTo>
                      <a:cubicBezTo>
                        <a:pt x="1" y="0"/>
                        <a:pt x="1" y="1"/>
                        <a:pt x="1" y="1"/>
                      </a:cubicBezTo>
                      <a:cubicBezTo>
                        <a:pt x="1" y="245"/>
                        <a:pt x="1" y="245"/>
                        <a:pt x="1" y="245"/>
                      </a:cubicBezTo>
                      <a:cubicBezTo>
                        <a:pt x="1" y="246"/>
                        <a:pt x="1"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1" name="Freeform 28"/>
                <p:cNvSpPr>
                  <a:spLocks/>
                </p:cNvSpPr>
                <p:nvPr/>
              </p:nvSpPr>
              <p:spPr bwMode="auto">
                <a:xfrm>
                  <a:off x="3139" y="1319"/>
                  <a:ext cx="2" cy="606"/>
                </a:xfrm>
                <a:custGeom>
                  <a:avLst/>
                  <a:gdLst>
                    <a:gd name="T0" fmla="*/ 0 w 1"/>
                    <a:gd name="T1" fmla="*/ 256 h 256"/>
                    <a:gd name="T2" fmla="*/ 0 w 1"/>
                    <a:gd name="T3" fmla="*/ 255 h 256"/>
                    <a:gd name="T4" fmla="*/ 0 w 1"/>
                    <a:gd name="T5" fmla="*/ 1 h 256"/>
                    <a:gd name="T6" fmla="*/ 0 w 1"/>
                    <a:gd name="T7" fmla="*/ 0 h 256"/>
                    <a:gd name="T8" fmla="*/ 1 w 1"/>
                    <a:gd name="T9" fmla="*/ 1 h 256"/>
                    <a:gd name="T10" fmla="*/ 1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0" y="256"/>
                        <a:pt x="0" y="256"/>
                        <a:pt x="0" y="255"/>
                      </a:cubicBezTo>
                      <a:cubicBezTo>
                        <a:pt x="0" y="1"/>
                        <a:pt x="0" y="1"/>
                        <a:pt x="0" y="1"/>
                      </a:cubicBezTo>
                      <a:cubicBezTo>
                        <a:pt x="0" y="1"/>
                        <a:pt x="0" y="0"/>
                        <a:pt x="0" y="0"/>
                      </a:cubicBezTo>
                      <a:cubicBezTo>
                        <a:pt x="0" y="0"/>
                        <a:pt x="1" y="1"/>
                        <a:pt x="1" y="1"/>
                      </a:cubicBezTo>
                      <a:cubicBezTo>
                        <a:pt x="1" y="255"/>
                        <a:pt x="1" y="255"/>
                        <a:pt x="1" y="255"/>
                      </a:cubicBezTo>
                      <a:cubicBezTo>
                        <a:pt x="1"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2" name="Freeform 29"/>
                <p:cNvSpPr>
                  <a:spLocks/>
                </p:cNvSpPr>
                <p:nvPr/>
              </p:nvSpPr>
              <p:spPr bwMode="auto">
                <a:xfrm>
                  <a:off x="3118" y="1290"/>
                  <a:ext cx="2" cy="635"/>
                </a:xfrm>
                <a:custGeom>
                  <a:avLst/>
                  <a:gdLst>
                    <a:gd name="T0" fmla="*/ 0 w 1"/>
                    <a:gd name="T1" fmla="*/ 268 h 268"/>
                    <a:gd name="T2" fmla="*/ 0 w 1"/>
                    <a:gd name="T3" fmla="*/ 267 h 268"/>
                    <a:gd name="T4" fmla="*/ 0 w 1"/>
                    <a:gd name="T5" fmla="*/ 1 h 268"/>
                    <a:gd name="T6" fmla="*/ 0 w 1"/>
                    <a:gd name="T7" fmla="*/ 0 h 268"/>
                    <a:gd name="T8" fmla="*/ 1 w 1"/>
                    <a:gd name="T9" fmla="*/ 1 h 268"/>
                    <a:gd name="T10" fmla="*/ 1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0" y="268"/>
                        <a:pt x="0" y="267"/>
                      </a:cubicBezTo>
                      <a:cubicBezTo>
                        <a:pt x="0" y="1"/>
                        <a:pt x="0" y="1"/>
                        <a:pt x="0" y="1"/>
                      </a:cubicBezTo>
                      <a:cubicBezTo>
                        <a:pt x="0" y="1"/>
                        <a:pt x="0" y="0"/>
                        <a:pt x="0" y="0"/>
                      </a:cubicBezTo>
                      <a:cubicBezTo>
                        <a:pt x="1" y="0"/>
                        <a:pt x="1" y="1"/>
                        <a:pt x="1" y="1"/>
                      </a:cubicBezTo>
                      <a:cubicBezTo>
                        <a:pt x="1" y="267"/>
                        <a:pt x="1" y="267"/>
                        <a:pt x="1" y="267"/>
                      </a:cubicBezTo>
                      <a:cubicBezTo>
                        <a:pt x="1" y="268"/>
                        <a:pt x="1"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3" name="Freeform 30"/>
                <p:cNvSpPr>
                  <a:spLocks/>
                </p:cNvSpPr>
                <p:nvPr/>
              </p:nvSpPr>
              <p:spPr bwMode="auto">
                <a:xfrm>
                  <a:off x="3096" y="1260"/>
                  <a:ext cx="3" cy="665"/>
                </a:xfrm>
                <a:custGeom>
                  <a:avLst/>
                  <a:gdLst>
                    <a:gd name="T0" fmla="*/ 1 w 1"/>
                    <a:gd name="T1" fmla="*/ 281 h 281"/>
                    <a:gd name="T2" fmla="*/ 0 w 1"/>
                    <a:gd name="T3" fmla="*/ 280 h 281"/>
                    <a:gd name="T4" fmla="*/ 0 w 1"/>
                    <a:gd name="T5" fmla="*/ 1 h 281"/>
                    <a:gd name="T6" fmla="*/ 1 w 1"/>
                    <a:gd name="T7" fmla="*/ 0 h 281"/>
                    <a:gd name="T8" fmla="*/ 1 w 1"/>
                    <a:gd name="T9" fmla="*/ 1 h 281"/>
                    <a:gd name="T10" fmla="*/ 1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0" y="281"/>
                        <a:pt x="0" y="281"/>
                        <a:pt x="0" y="280"/>
                      </a:cubicBezTo>
                      <a:cubicBezTo>
                        <a:pt x="0" y="1"/>
                        <a:pt x="0" y="1"/>
                        <a:pt x="0" y="1"/>
                      </a:cubicBezTo>
                      <a:cubicBezTo>
                        <a:pt x="0" y="0"/>
                        <a:pt x="0" y="0"/>
                        <a:pt x="1" y="0"/>
                      </a:cubicBezTo>
                      <a:cubicBezTo>
                        <a:pt x="1" y="0"/>
                        <a:pt x="1" y="0"/>
                        <a:pt x="1" y="1"/>
                      </a:cubicBezTo>
                      <a:cubicBezTo>
                        <a:pt x="1" y="280"/>
                        <a:pt x="1" y="280"/>
                        <a:pt x="1" y="280"/>
                      </a:cubicBezTo>
                      <a:cubicBezTo>
                        <a:pt x="1" y="281"/>
                        <a:pt x="1"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4" name="Freeform 31"/>
                <p:cNvSpPr>
                  <a:spLocks/>
                </p:cNvSpPr>
                <p:nvPr/>
              </p:nvSpPr>
              <p:spPr bwMode="auto">
                <a:xfrm>
                  <a:off x="3078" y="1219"/>
                  <a:ext cx="2" cy="706"/>
                </a:xfrm>
                <a:custGeom>
                  <a:avLst/>
                  <a:gdLst>
                    <a:gd name="T0" fmla="*/ 0 w 1"/>
                    <a:gd name="T1" fmla="*/ 298 h 298"/>
                    <a:gd name="T2" fmla="*/ 0 w 1"/>
                    <a:gd name="T3" fmla="*/ 297 h 298"/>
                    <a:gd name="T4" fmla="*/ 0 w 1"/>
                    <a:gd name="T5" fmla="*/ 1 h 298"/>
                    <a:gd name="T6" fmla="*/ 0 w 1"/>
                    <a:gd name="T7" fmla="*/ 0 h 298"/>
                    <a:gd name="T8" fmla="*/ 1 w 1"/>
                    <a:gd name="T9" fmla="*/ 1 h 298"/>
                    <a:gd name="T10" fmla="*/ 1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0" y="298"/>
                        <a:pt x="0" y="298"/>
                        <a:pt x="0" y="297"/>
                      </a:cubicBezTo>
                      <a:cubicBezTo>
                        <a:pt x="0" y="1"/>
                        <a:pt x="0" y="1"/>
                        <a:pt x="0" y="1"/>
                      </a:cubicBezTo>
                      <a:cubicBezTo>
                        <a:pt x="0" y="1"/>
                        <a:pt x="0" y="0"/>
                        <a:pt x="0" y="0"/>
                      </a:cubicBezTo>
                      <a:cubicBezTo>
                        <a:pt x="0" y="0"/>
                        <a:pt x="1" y="1"/>
                        <a:pt x="1" y="1"/>
                      </a:cubicBezTo>
                      <a:cubicBezTo>
                        <a:pt x="1" y="297"/>
                        <a:pt x="1" y="297"/>
                        <a:pt x="1" y="297"/>
                      </a:cubicBezTo>
                      <a:cubicBezTo>
                        <a:pt x="1"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5" name="Freeform 32"/>
                <p:cNvSpPr>
                  <a:spLocks/>
                </p:cNvSpPr>
                <p:nvPr/>
              </p:nvSpPr>
              <p:spPr bwMode="auto">
                <a:xfrm>
                  <a:off x="3056" y="1177"/>
                  <a:ext cx="3" cy="748"/>
                </a:xfrm>
                <a:custGeom>
                  <a:avLst/>
                  <a:gdLst>
                    <a:gd name="T0" fmla="*/ 0 w 1"/>
                    <a:gd name="T1" fmla="*/ 316 h 316"/>
                    <a:gd name="T2" fmla="*/ 0 w 1"/>
                    <a:gd name="T3" fmla="*/ 315 h 316"/>
                    <a:gd name="T4" fmla="*/ 0 w 1"/>
                    <a:gd name="T5" fmla="*/ 1 h 316"/>
                    <a:gd name="T6" fmla="*/ 0 w 1"/>
                    <a:gd name="T7" fmla="*/ 0 h 316"/>
                    <a:gd name="T8" fmla="*/ 1 w 1"/>
                    <a:gd name="T9" fmla="*/ 1 h 316"/>
                    <a:gd name="T10" fmla="*/ 1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0" y="316"/>
                        <a:pt x="0" y="315"/>
                      </a:cubicBezTo>
                      <a:cubicBezTo>
                        <a:pt x="0" y="1"/>
                        <a:pt x="0" y="1"/>
                        <a:pt x="0" y="1"/>
                      </a:cubicBezTo>
                      <a:cubicBezTo>
                        <a:pt x="0" y="0"/>
                        <a:pt x="0" y="0"/>
                        <a:pt x="0" y="0"/>
                      </a:cubicBezTo>
                      <a:cubicBezTo>
                        <a:pt x="1" y="0"/>
                        <a:pt x="1" y="0"/>
                        <a:pt x="1" y="1"/>
                      </a:cubicBezTo>
                      <a:cubicBezTo>
                        <a:pt x="1" y="315"/>
                        <a:pt x="1" y="315"/>
                        <a:pt x="1" y="315"/>
                      </a:cubicBezTo>
                      <a:cubicBezTo>
                        <a:pt x="1" y="316"/>
                        <a:pt x="1"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6" name="Freeform 33"/>
                <p:cNvSpPr>
                  <a:spLocks/>
                </p:cNvSpPr>
                <p:nvPr/>
              </p:nvSpPr>
              <p:spPr bwMode="auto">
                <a:xfrm>
                  <a:off x="3035" y="1115"/>
                  <a:ext cx="2" cy="810"/>
                </a:xfrm>
                <a:custGeom>
                  <a:avLst/>
                  <a:gdLst>
                    <a:gd name="T0" fmla="*/ 1 w 1"/>
                    <a:gd name="T1" fmla="*/ 342 h 342"/>
                    <a:gd name="T2" fmla="*/ 0 w 1"/>
                    <a:gd name="T3" fmla="*/ 341 h 342"/>
                    <a:gd name="T4" fmla="*/ 0 w 1"/>
                    <a:gd name="T5" fmla="*/ 0 h 342"/>
                    <a:gd name="T6" fmla="*/ 1 w 1"/>
                    <a:gd name="T7" fmla="*/ 0 h 342"/>
                    <a:gd name="T8" fmla="*/ 1 w 1"/>
                    <a:gd name="T9" fmla="*/ 0 h 342"/>
                    <a:gd name="T10" fmla="*/ 1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0" y="342"/>
                        <a:pt x="0" y="342"/>
                        <a:pt x="0" y="341"/>
                      </a:cubicBezTo>
                      <a:cubicBezTo>
                        <a:pt x="0" y="0"/>
                        <a:pt x="0" y="0"/>
                        <a:pt x="0" y="0"/>
                      </a:cubicBezTo>
                      <a:cubicBezTo>
                        <a:pt x="0" y="0"/>
                        <a:pt x="0" y="0"/>
                        <a:pt x="1" y="0"/>
                      </a:cubicBezTo>
                      <a:cubicBezTo>
                        <a:pt x="1" y="0"/>
                        <a:pt x="1" y="0"/>
                        <a:pt x="1" y="0"/>
                      </a:cubicBezTo>
                      <a:cubicBezTo>
                        <a:pt x="1" y="341"/>
                        <a:pt x="1" y="341"/>
                        <a:pt x="1" y="341"/>
                      </a:cubicBezTo>
                      <a:cubicBezTo>
                        <a:pt x="1" y="342"/>
                        <a:pt x="1"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7" name="Freeform 34"/>
                <p:cNvSpPr>
                  <a:spLocks/>
                </p:cNvSpPr>
                <p:nvPr/>
              </p:nvSpPr>
              <p:spPr bwMode="auto">
                <a:xfrm>
                  <a:off x="-35" y="857"/>
                  <a:ext cx="2791" cy="767"/>
                </a:xfrm>
                <a:custGeom>
                  <a:avLst/>
                  <a:gdLst>
                    <a:gd name="T0" fmla="*/ 1180 w 1180"/>
                    <a:gd name="T1" fmla="*/ 0 h 324"/>
                    <a:gd name="T2" fmla="*/ 986 w 1180"/>
                    <a:gd name="T3" fmla="*/ 261 h 324"/>
                    <a:gd name="T4" fmla="*/ 0 w 1180"/>
                    <a:gd name="T5" fmla="*/ 192 h 324"/>
                    <a:gd name="T6" fmla="*/ 0 w 1180"/>
                    <a:gd name="T7" fmla="*/ 270 h 324"/>
                    <a:gd name="T8" fmla="*/ 884 w 1180"/>
                    <a:gd name="T9" fmla="*/ 292 h 324"/>
                    <a:gd name="T10" fmla="*/ 118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1180" y="0"/>
                      </a:moveTo>
                      <a:cubicBezTo>
                        <a:pt x="1180" y="0"/>
                        <a:pt x="1176" y="252"/>
                        <a:pt x="986" y="261"/>
                      </a:cubicBezTo>
                      <a:cubicBezTo>
                        <a:pt x="797" y="271"/>
                        <a:pt x="0" y="192"/>
                        <a:pt x="0" y="192"/>
                      </a:cubicBezTo>
                      <a:cubicBezTo>
                        <a:pt x="0" y="270"/>
                        <a:pt x="0" y="270"/>
                        <a:pt x="0" y="270"/>
                      </a:cubicBezTo>
                      <a:cubicBezTo>
                        <a:pt x="884" y="292"/>
                        <a:pt x="884" y="292"/>
                        <a:pt x="884" y="292"/>
                      </a:cubicBezTo>
                      <a:cubicBezTo>
                        <a:pt x="884" y="292"/>
                        <a:pt x="1180" y="324"/>
                        <a:pt x="1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8" name="Freeform 35"/>
                <p:cNvSpPr>
                  <a:spLocks/>
                </p:cNvSpPr>
                <p:nvPr/>
              </p:nvSpPr>
              <p:spPr bwMode="auto">
                <a:xfrm>
                  <a:off x="1131" y="1501"/>
                  <a:ext cx="19" cy="543"/>
                </a:xfrm>
                <a:custGeom>
                  <a:avLst/>
                  <a:gdLst>
                    <a:gd name="T0" fmla="*/ 4 w 8"/>
                    <a:gd name="T1" fmla="*/ 229 h 229"/>
                    <a:gd name="T2" fmla="*/ 8 w 8"/>
                    <a:gd name="T3" fmla="*/ 225 h 229"/>
                    <a:gd name="T4" fmla="*/ 8 w 8"/>
                    <a:gd name="T5" fmla="*/ 4 h 229"/>
                    <a:gd name="T6" fmla="*/ 4 w 8"/>
                    <a:gd name="T7" fmla="*/ 0 h 229"/>
                    <a:gd name="T8" fmla="*/ 0 w 8"/>
                    <a:gd name="T9" fmla="*/ 4 h 229"/>
                    <a:gd name="T10" fmla="*/ 0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7" y="229"/>
                        <a:pt x="8" y="227"/>
                        <a:pt x="8" y="225"/>
                      </a:cubicBezTo>
                      <a:cubicBezTo>
                        <a:pt x="8" y="4"/>
                        <a:pt x="8" y="4"/>
                        <a:pt x="8" y="4"/>
                      </a:cubicBezTo>
                      <a:cubicBezTo>
                        <a:pt x="8" y="1"/>
                        <a:pt x="7" y="0"/>
                        <a:pt x="4" y="0"/>
                      </a:cubicBezTo>
                      <a:cubicBezTo>
                        <a:pt x="2" y="0"/>
                        <a:pt x="0" y="1"/>
                        <a:pt x="0" y="4"/>
                      </a:cubicBezTo>
                      <a:cubicBezTo>
                        <a:pt x="0" y="225"/>
                        <a:pt x="0" y="225"/>
                        <a:pt x="0" y="225"/>
                      </a:cubicBezTo>
                      <a:cubicBezTo>
                        <a:pt x="0" y="227"/>
                        <a:pt x="2"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99" name="Freeform 36"/>
                <p:cNvSpPr>
                  <a:spLocks/>
                </p:cNvSpPr>
                <p:nvPr/>
              </p:nvSpPr>
              <p:spPr bwMode="auto">
                <a:xfrm>
                  <a:off x="1663" y="1504"/>
                  <a:ext cx="14" cy="492"/>
                </a:xfrm>
                <a:custGeom>
                  <a:avLst/>
                  <a:gdLst>
                    <a:gd name="T0" fmla="*/ 3 w 6"/>
                    <a:gd name="T1" fmla="*/ 208 h 208"/>
                    <a:gd name="T2" fmla="*/ 6 w 6"/>
                    <a:gd name="T3" fmla="*/ 205 h 208"/>
                    <a:gd name="T4" fmla="*/ 6 w 6"/>
                    <a:gd name="T5" fmla="*/ 3 h 208"/>
                    <a:gd name="T6" fmla="*/ 3 w 6"/>
                    <a:gd name="T7" fmla="*/ 0 h 208"/>
                    <a:gd name="T8" fmla="*/ 0 w 6"/>
                    <a:gd name="T9" fmla="*/ 3 h 208"/>
                    <a:gd name="T10" fmla="*/ 0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5" y="208"/>
                        <a:pt x="6" y="206"/>
                        <a:pt x="6" y="205"/>
                      </a:cubicBezTo>
                      <a:cubicBezTo>
                        <a:pt x="6" y="3"/>
                        <a:pt x="6" y="3"/>
                        <a:pt x="6" y="3"/>
                      </a:cubicBezTo>
                      <a:cubicBezTo>
                        <a:pt x="6" y="1"/>
                        <a:pt x="5" y="0"/>
                        <a:pt x="3" y="0"/>
                      </a:cubicBezTo>
                      <a:cubicBezTo>
                        <a:pt x="2" y="0"/>
                        <a:pt x="0" y="1"/>
                        <a:pt x="0" y="3"/>
                      </a:cubicBezTo>
                      <a:cubicBezTo>
                        <a:pt x="0" y="205"/>
                        <a:pt x="0" y="205"/>
                        <a:pt x="0" y="205"/>
                      </a:cubicBezTo>
                      <a:cubicBezTo>
                        <a:pt x="0" y="206"/>
                        <a:pt x="2"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0" name="Freeform 37"/>
                <p:cNvSpPr>
                  <a:spLocks/>
                </p:cNvSpPr>
                <p:nvPr/>
              </p:nvSpPr>
              <p:spPr bwMode="auto">
                <a:xfrm>
                  <a:off x="1947" y="1506"/>
                  <a:ext cx="9" cy="474"/>
                </a:xfrm>
                <a:custGeom>
                  <a:avLst/>
                  <a:gdLst>
                    <a:gd name="T0" fmla="*/ 2 w 4"/>
                    <a:gd name="T1" fmla="*/ 200 h 200"/>
                    <a:gd name="T2" fmla="*/ 4 w 4"/>
                    <a:gd name="T3" fmla="*/ 198 h 200"/>
                    <a:gd name="T4" fmla="*/ 4 w 4"/>
                    <a:gd name="T5" fmla="*/ 2 h 200"/>
                    <a:gd name="T6" fmla="*/ 2 w 4"/>
                    <a:gd name="T7" fmla="*/ 0 h 200"/>
                    <a:gd name="T8" fmla="*/ 0 w 4"/>
                    <a:gd name="T9" fmla="*/ 2 h 200"/>
                    <a:gd name="T10" fmla="*/ 0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4" y="200"/>
                        <a:pt x="4" y="199"/>
                        <a:pt x="4" y="198"/>
                      </a:cubicBezTo>
                      <a:cubicBezTo>
                        <a:pt x="4" y="2"/>
                        <a:pt x="4" y="2"/>
                        <a:pt x="4" y="2"/>
                      </a:cubicBezTo>
                      <a:cubicBezTo>
                        <a:pt x="4" y="1"/>
                        <a:pt x="4" y="0"/>
                        <a:pt x="2" y="0"/>
                      </a:cubicBezTo>
                      <a:cubicBezTo>
                        <a:pt x="1" y="0"/>
                        <a:pt x="0" y="1"/>
                        <a:pt x="0" y="2"/>
                      </a:cubicBezTo>
                      <a:cubicBezTo>
                        <a:pt x="0" y="198"/>
                        <a:pt x="0" y="198"/>
                        <a:pt x="0" y="198"/>
                      </a:cubicBezTo>
                      <a:cubicBezTo>
                        <a:pt x="0" y="199"/>
                        <a:pt x="1"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1" name="Freeform 38"/>
                <p:cNvSpPr>
                  <a:spLocks/>
                </p:cNvSpPr>
                <p:nvPr/>
              </p:nvSpPr>
              <p:spPr bwMode="auto">
                <a:xfrm>
                  <a:off x="2120" y="1518"/>
                  <a:ext cx="7" cy="447"/>
                </a:xfrm>
                <a:custGeom>
                  <a:avLst/>
                  <a:gdLst>
                    <a:gd name="T0" fmla="*/ 1 w 3"/>
                    <a:gd name="T1" fmla="*/ 189 h 189"/>
                    <a:gd name="T2" fmla="*/ 3 w 3"/>
                    <a:gd name="T3" fmla="*/ 188 h 189"/>
                    <a:gd name="T4" fmla="*/ 3 w 3"/>
                    <a:gd name="T5" fmla="*/ 2 h 189"/>
                    <a:gd name="T6" fmla="*/ 1 w 3"/>
                    <a:gd name="T7" fmla="*/ 0 h 189"/>
                    <a:gd name="T8" fmla="*/ 0 w 3"/>
                    <a:gd name="T9" fmla="*/ 2 h 189"/>
                    <a:gd name="T10" fmla="*/ 0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2" y="189"/>
                        <a:pt x="3" y="188"/>
                        <a:pt x="3" y="188"/>
                      </a:cubicBezTo>
                      <a:cubicBezTo>
                        <a:pt x="3" y="2"/>
                        <a:pt x="3" y="2"/>
                        <a:pt x="3" y="2"/>
                      </a:cubicBezTo>
                      <a:cubicBezTo>
                        <a:pt x="3" y="1"/>
                        <a:pt x="2" y="0"/>
                        <a:pt x="1" y="0"/>
                      </a:cubicBezTo>
                      <a:cubicBezTo>
                        <a:pt x="1" y="0"/>
                        <a:pt x="0" y="1"/>
                        <a:pt x="0" y="2"/>
                      </a:cubicBezTo>
                      <a:cubicBezTo>
                        <a:pt x="0" y="188"/>
                        <a:pt x="0" y="188"/>
                        <a:pt x="0" y="188"/>
                      </a:cubicBezTo>
                      <a:cubicBezTo>
                        <a:pt x="0" y="188"/>
                        <a:pt x="1"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2" name="Freeform 39"/>
                <p:cNvSpPr>
                  <a:spLocks/>
                </p:cNvSpPr>
                <p:nvPr/>
              </p:nvSpPr>
              <p:spPr bwMode="auto">
                <a:xfrm>
                  <a:off x="2233" y="1506"/>
                  <a:ext cx="7" cy="459"/>
                </a:xfrm>
                <a:custGeom>
                  <a:avLst/>
                  <a:gdLst>
                    <a:gd name="T0" fmla="*/ 1 w 3"/>
                    <a:gd name="T1" fmla="*/ 194 h 194"/>
                    <a:gd name="T2" fmla="*/ 3 w 3"/>
                    <a:gd name="T3" fmla="*/ 193 h 194"/>
                    <a:gd name="T4" fmla="*/ 3 w 3"/>
                    <a:gd name="T5" fmla="*/ 2 h 194"/>
                    <a:gd name="T6" fmla="*/ 1 w 3"/>
                    <a:gd name="T7" fmla="*/ 0 h 194"/>
                    <a:gd name="T8" fmla="*/ 0 w 3"/>
                    <a:gd name="T9" fmla="*/ 2 h 194"/>
                    <a:gd name="T10" fmla="*/ 0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2" y="194"/>
                        <a:pt x="3" y="193"/>
                        <a:pt x="3" y="193"/>
                      </a:cubicBezTo>
                      <a:cubicBezTo>
                        <a:pt x="3" y="2"/>
                        <a:pt x="3" y="2"/>
                        <a:pt x="3" y="2"/>
                      </a:cubicBezTo>
                      <a:cubicBezTo>
                        <a:pt x="3" y="1"/>
                        <a:pt x="2" y="0"/>
                        <a:pt x="1" y="0"/>
                      </a:cubicBezTo>
                      <a:cubicBezTo>
                        <a:pt x="1" y="0"/>
                        <a:pt x="0" y="1"/>
                        <a:pt x="0" y="2"/>
                      </a:cubicBezTo>
                      <a:cubicBezTo>
                        <a:pt x="0" y="193"/>
                        <a:pt x="0" y="193"/>
                        <a:pt x="0" y="193"/>
                      </a:cubicBezTo>
                      <a:cubicBezTo>
                        <a:pt x="0" y="193"/>
                        <a:pt x="1"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3" name="Freeform 40"/>
                <p:cNvSpPr>
                  <a:spLocks/>
                </p:cNvSpPr>
                <p:nvPr/>
              </p:nvSpPr>
              <p:spPr bwMode="auto">
                <a:xfrm>
                  <a:off x="2328" y="1494"/>
                  <a:ext cx="7" cy="443"/>
                </a:xfrm>
                <a:custGeom>
                  <a:avLst/>
                  <a:gdLst>
                    <a:gd name="T0" fmla="*/ 1 w 3"/>
                    <a:gd name="T1" fmla="*/ 187 h 187"/>
                    <a:gd name="T2" fmla="*/ 3 w 3"/>
                    <a:gd name="T3" fmla="*/ 185 h 187"/>
                    <a:gd name="T4" fmla="*/ 3 w 3"/>
                    <a:gd name="T5" fmla="*/ 1 h 187"/>
                    <a:gd name="T6" fmla="*/ 1 w 3"/>
                    <a:gd name="T7" fmla="*/ 0 h 187"/>
                    <a:gd name="T8" fmla="*/ 0 w 3"/>
                    <a:gd name="T9" fmla="*/ 1 h 187"/>
                    <a:gd name="T10" fmla="*/ 0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2" y="187"/>
                        <a:pt x="3" y="186"/>
                        <a:pt x="3" y="185"/>
                      </a:cubicBezTo>
                      <a:cubicBezTo>
                        <a:pt x="3" y="1"/>
                        <a:pt x="3" y="1"/>
                        <a:pt x="3" y="1"/>
                      </a:cubicBezTo>
                      <a:cubicBezTo>
                        <a:pt x="3" y="1"/>
                        <a:pt x="2" y="0"/>
                        <a:pt x="1" y="0"/>
                      </a:cubicBezTo>
                      <a:cubicBezTo>
                        <a:pt x="1" y="0"/>
                        <a:pt x="0" y="1"/>
                        <a:pt x="0" y="1"/>
                      </a:cubicBezTo>
                      <a:cubicBezTo>
                        <a:pt x="0" y="185"/>
                        <a:pt x="0" y="185"/>
                        <a:pt x="0" y="185"/>
                      </a:cubicBezTo>
                      <a:cubicBezTo>
                        <a:pt x="0" y="186"/>
                        <a:pt x="1"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4" name="Freeform 41"/>
                <p:cNvSpPr>
                  <a:spLocks/>
                </p:cNvSpPr>
                <p:nvPr/>
              </p:nvSpPr>
              <p:spPr bwMode="auto">
                <a:xfrm>
                  <a:off x="2387" y="1485"/>
                  <a:ext cx="5"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4"/>
                        <a:pt x="2" y="194"/>
                      </a:cubicBezTo>
                      <a:cubicBezTo>
                        <a:pt x="2" y="1"/>
                        <a:pt x="2" y="1"/>
                        <a:pt x="2" y="1"/>
                      </a:cubicBezTo>
                      <a:cubicBezTo>
                        <a:pt x="2" y="0"/>
                        <a:pt x="1" y="0"/>
                        <a:pt x="1" y="0"/>
                      </a:cubicBezTo>
                      <a:cubicBezTo>
                        <a:pt x="0" y="0"/>
                        <a:pt x="0" y="0"/>
                        <a:pt x="0" y="1"/>
                      </a:cubicBezTo>
                      <a:cubicBezTo>
                        <a:pt x="0" y="194"/>
                        <a:pt x="0" y="194"/>
                        <a:pt x="0" y="194"/>
                      </a:cubicBezTo>
                      <a:cubicBezTo>
                        <a:pt x="0" y="194"/>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5" name="Freeform 42"/>
                <p:cNvSpPr>
                  <a:spLocks/>
                </p:cNvSpPr>
                <p:nvPr/>
              </p:nvSpPr>
              <p:spPr bwMode="auto">
                <a:xfrm>
                  <a:off x="2444" y="1463"/>
                  <a:ext cx="4"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5"/>
                        <a:pt x="2" y="194"/>
                      </a:cubicBezTo>
                      <a:cubicBezTo>
                        <a:pt x="2" y="1"/>
                        <a:pt x="2" y="1"/>
                        <a:pt x="2" y="1"/>
                      </a:cubicBezTo>
                      <a:cubicBezTo>
                        <a:pt x="2" y="1"/>
                        <a:pt x="1" y="0"/>
                        <a:pt x="1" y="0"/>
                      </a:cubicBezTo>
                      <a:cubicBezTo>
                        <a:pt x="0" y="0"/>
                        <a:pt x="0" y="1"/>
                        <a:pt x="0" y="1"/>
                      </a:cubicBezTo>
                      <a:cubicBezTo>
                        <a:pt x="0" y="194"/>
                        <a:pt x="0" y="194"/>
                        <a:pt x="0" y="194"/>
                      </a:cubicBezTo>
                      <a:cubicBezTo>
                        <a:pt x="0" y="195"/>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6" name="Freeform 43"/>
                <p:cNvSpPr>
                  <a:spLocks/>
                </p:cNvSpPr>
                <p:nvPr/>
              </p:nvSpPr>
              <p:spPr bwMode="auto">
                <a:xfrm>
                  <a:off x="2479" y="1442"/>
                  <a:ext cx="5" cy="483"/>
                </a:xfrm>
                <a:custGeom>
                  <a:avLst/>
                  <a:gdLst>
                    <a:gd name="T0" fmla="*/ 1 w 2"/>
                    <a:gd name="T1" fmla="*/ 204 h 204"/>
                    <a:gd name="T2" fmla="*/ 2 w 2"/>
                    <a:gd name="T3" fmla="*/ 203 h 204"/>
                    <a:gd name="T4" fmla="*/ 2 w 2"/>
                    <a:gd name="T5" fmla="*/ 1 h 204"/>
                    <a:gd name="T6" fmla="*/ 1 w 2"/>
                    <a:gd name="T7" fmla="*/ 0 h 204"/>
                    <a:gd name="T8" fmla="*/ 0 w 2"/>
                    <a:gd name="T9" fmla="*/ 1 h 204"/>
                    <a:gd name="T10" fmla="*/ 0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2" y="204"/>
                        <a:pt x="2" y="204"/>
                        <a:pt x="2" y="203"/>
                      </a:cubicBezTo>
                      <a:cubicBezTo>
                        <a:pt x="2" y="1"/>
                        <a:pt x="2" y="1"/>
                        <a:pt x="2" y="1"/>
                      </a:cubicBezTo>
                      <a:cubicBezTo>
                        <a:pt x="2" y="0"/>
                        <a:pt x="2" y="0"/>
                        <a:pt x="1" y="0"/>
                      </a:cubicBezTo>
                      <a:cubicBezTo>
                        <a:pt x="1" y="0"/>
                        <a:pt x="0" y="0"/>
                        <a:pt x="0" y="1"/>
                      </a:cubicBezTo>
                      <a:cubicBezTo>
                        <a:pt x="0" y="203"/>
                        <a:pt x="0" y="203"/>
                        <a:pt x="0" y="203"/>
                      </a:cubicBezTo>
                      <a:cubicBezTo>
                        <a:pt x="0" y="204"/>
                        <a:pt x="1"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7" name="Freeform 44"/>
                <p:cNvSpPr>
                  <a:spLocks/>
                </p:cNvSpPr>
                <p:nvPr/>
              </p:nvSpPr>
              <p:spPr bwMode="auto">
                <a:xfrm>
                  <a:off x="2512" y="1416"/>
                  <a:ext cx="5" cy="509"/>
                </a:xfrm>
                <a:custGeom>
                  <a:avLst/>
                  <a:gdLst>
                    <a:gd name="T0" fmla="*/ 1 w 2"/>
                    <a:gd name="T1" fmla="*/ 215 h 215"/>
                    <a:gd name="T2" fmla="*/ 2 w 2"/>
                    <a:gd name="T3" fmla="*/ 214 h 215"/>
                    <a:gd name="T4" fmla="*/ 2 w 2"/>
                    <a:gd name="T5" fmla="*/ 1 h 215"/>
                    <a:gd name="T6" fmla="*/ 1 w 2"/>
                    <a:gd name="T7" fmla="*/ 0 h 215"/>
                    <a:gd name="T8" fmla="*/ 0 w 2"/>
                    <a:gd name="T9" fmla="*/ 1 h 215"/>
                    <a:gd name="T10" fmla="*/ 0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2" y="215"/>
                        <a:pt x="2" y="215"/>
                        <a:pt x="2" y="214"/>
                      </a:cubicBezTo>
                      <a:cubicBezTo>
                        <a:pt x="2" y="1"/>
                        <a:pt x="2" y="1"/>
                        <a:pt x="2" y="1"/>
                      </a:cubicBezTo>
                      <a:cubicBezTo>
                        <a:pt x="2" y="0"/>
                        <a:pt x="2" y="0"/>
                        <a:pt x="1" y="0"/>
                      </a:cubicBezTo>
                      <a:cubicBezTo>
                        <a:pt x="1" y="0"/>
                        <a:pt x="0" y="0"/>
                        <a:pt x="0" y="1"/>
                      </a:cubicBezTo>
                      <a:cubicBezTo>
                        <a:pt x="0" y="214"/>
                        <a:pt x="0" y="214"/>
                        <a:pt x="0" y="214"/>
                      </a:cubicBezTo>
                      <a:cubicBezTo>
                        <a:pt x="0" y="215"/>
                        <a:pt x="1"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8" name="Freeform 45"/>
                <p:cNvSpPr>
                  <a:spLocks/>
                </p:cNvSpPr>
                <p:nvPr/>
              </p:nvSpPr>
              <p:spPr bwMode="auto">
                <a:xfrm>
                  <a:off x="2550" y="1385"/>
                  <a:ext cx="5" cy="540"/>
                </a:xfrm>
                <a:custGeom>
                  <a:avLst/>
                  <a:gdLst>
                    <a:gd name="T0" fmla="*/ 1 w 2"/>
                    <a:gd name="T1" fmla="*/ 228 h 228"/>
                    <a:gd name="T2" fmla="*/ 2 w 2"/>
                    <a:gd name="T3" fmla="*/ 227 h 228"/>
                    <a:gd name="T4" fmla="*/ 2 w 2"/>
                    <a:gd name="T5" fmla="*/ 1 h 228"/>
                    <a:gd name="T6" fmla="*/ 1 w 2"/>
                    <a:gd name="T7" fmla="*/ 0 h 228"/>
                    <a:gd name="T8" fmla="*/ 0 w 2"/>
                    <a:gd name="T9" fmla="*/ 1 h 228"/>
                    <a:gd name="T10" fmla="*/ 0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2" y="228"/>
                        <a:pt x="2" y="228"/>
                        <a:pt x="2" y="227"/>
                      </a:cubicBezTo>
                      <a:cubicBezTo>
                        <a:pt x="2" y="1"/>
                        <a:pt x="2" y="1"/>
                        <a:pt x="2" y="1"/>
                      </a:cubicBezTo>
                      <a:cubicBezTo>
                        <a:pt x="2" y="0"/>
                        <a:pt x="2" y="0"/>
                        <a:pt x="1" y="0"/>
                      </a:cubicBezTo>
                      <a:cubicBezTo>
                        <a:pt x="1" y="0"/>
                        <a:pt x="0" y="0"/>
                        <a:pt x="0" y="1"/>
                      </a:cubicBezTo>
                      <a:cubicBezTo>
                        <a:pt x="0" y="227"/>
                        <a:pt x="0" y="227"/>
                        <a:pt x="0" y="227"/>
                      </a:cubicBezTo>
                      <a:cubicBezTo>
                        <a:pt x="0" y="228"/>
                        <a:pt x="1"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09" name="Freeform 46"/>
                <p:cNvSpPr>
                  <a:spLocks/>
                </p:cNvSpPr>
                <p:nvPr/>
              </p:nvSpPr>
              <p:spPr bwMode="auto">
                <a:xfrm>
                  <a:off x="2574" y="1364"/>
                  <a:ext cx="2" cy="561"/>
                </a:xfrm>
                <a:custGeom>
                  <a:avLst/>
                  <a:gdLst>
                    <a:gd name="T0" fmla="*/ 0 w 1"/>
                    <a:gd name="T1" fmla="*/ 237 h 237"/>
                    <a:gd name="T2" fmla="*/ 1 w 1"/>
                    <a:gd name="T3" fmla="*/ 236 h 237"/>
                    <a:gd name="T4" fmla="*/ 1 w 1"/>
                    <a:gd name="T5" fmla="*/ 0 h 237"/>
                    <a:gd name="T6" fmla="*/ 0 w 1"/>
                    <a:gd name="T7" fmla="*/ 0 h 237"/>
                    <a:gd name="T8" fmla="*/ 0 w 1"/>
                    <a:gd name="T9" fmla="*/ 0 h 237"/>
                    <a:gd name="T10" fmla="*/ 0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1" y="237"/>
                        <a:pt x="1" y="236"/>
                      </a:cubicBezTo>
                      <a:cubicBezTo>
                        <a:pt x="1" y="0"/>
                        <a:pt x="1" y="0"/>
                        <a:pt x="1" y="0"/>
                      </a:cubicBezTo>
                      <a:cubicBezTo>
                        <a:pt x="1" y="0"/>
                        <a:pt x="0" y="0"/>
                        <a:pt x="0" y="0"/>
                      </a:cubicBezTo>
                      <a:cubicBezTo>
                        <a:pt x="0" y="0"/>
                        <a:pt x="0" y="0"/>
                        <a:pt x="0" y="0"/>
                      </a:cubicBezTo>
                      <a:cubicBezTo>
                        <a:pt x="0" y="236"/>
                        <a:pt x="0" y="236"/>
                        <a:pt x="0" y="236"/>
                      </a:cubicBezTo>
                      <a:cubicBezTo>
                        <a:pt x="0" y="237"/>
                        <a:pt x="0"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10" name="Freeform 47"/>
                <p:cNvSpPr>
                  <a:spLocks/>
                </p:cNvSpPr>
                <p:nvPr/>
              </p:nvSpPr>
              <p:spPr bwMode="auto">
                <a:xfrm>
                  <a:off x="2593" y="1343"/>
                  <a:ext cx="2" cy="582"/>
                </a:xfrm>
                <a:custGeom>
                  <a:avLst/>
                  <a:gdLst>
                    <a:gd name="T0" fmla="*/ 1 w 1"/>
                    <a:gd name="T1" fmla="*/ 246 h 246"/>
                    <a:gd name="T2" fmla="*/ 1 w 1"/>
                    <a:gd name="T3" fmla="*/ 245 h 246"/>
                    <a:gd name="T4" fmla="*/ 1 w 1"/>
                    <a:gd name="T5" fmla="*/ 1 h 246"/>
                    <a:gd name="T6" fmla="*/ 1 w 1"/>
                    <a:gd name="T7" fmla="*/ 0 h 246"/>
                    <a:gd name="T8" fmla="*/ 0 w 1"/>
                    <a:gd name="T9" fmla="*/ 1 h 246"/>
                    <a:gd name="T10" fmla="*/ 0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1" y="246"/>
                        <a:pt x="1" y="246"/>
                        <a:pt x="1" y="245"/>
                      </a:cubicBezTo>
                      <a:cubicBezTo>
                        <a:pt x="1" y="1"/>
                        <a:pt x="1" y="1"/>
                        <a:pt x="1" y="1"/>
                      </a:cubicBezTo>
                      <a:cubicBezTo>
                        <a:pt x="1" y="1"/>
                        <a:pt x="1" y="0"/>
                        <a:pt x="1" y="0"/>
                      </a:cubicBezTo>
                      <a:cubicBezTo>
                        <a:pt x="0" y="0"/>
                        <a:pt x="0" y="1"/>
                        <a:pt x="0" y="1"/>
                      </a:cubicBezTo>
                      <a:cubicBezTo>
                        <a:pt x="0" y="245"/>
                        <a:pt x="0" y="245"/>
                        <a:pt x="0" y="245"/>
                      </a:cubicBezTo>
                      <a:cubicBezTo>
                        <a:pt x="0" y="246"/>
                        <a:pt x="0"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11" name="Freeform 48"/>
                <p:cNvSpPr>
                  <a:spLocks/>
                </p:cNvSpPr>
                <p:nvPr/>
              </p:nvSpPr>
              <p:spPr bwMode="auto">
                <a:xfrm>
                  <a:off x="2614" y="1319"/>
                  <a:ext cx="2" cy="606"/>
                </a:xfrm>
                <a:custGeom>
                  <a:avLst/>
                  <a:gdLst>
                    <a:gd name="T0" fmla="*/ 0 w 1"/>
                    <a:gd name="T1" fmla="*/ 256 h 256"/>
                    <a:gd name="T2" fmla="*/ 1 w 1"/>
                    <a:gd name="T3" fmla="*/ 255 h 256"/>
                    <a:gd name="T4" fmla="*/ 1 w 1"/>
                    <a:gd name="T5" fmla="*/ 1 h 256"/>
                    <a:gd name="T6" fmla="*/ 0 w 1"/>
                    <a:gd name="T7" fmla="*/ 0 h 256"/>
                    <a:gd name="T8" fmla="*/ 0 w 1"/>
                    <a:gd name="T9" fmla="*/ 1 h 256"/>
                    <a:gd name="T10" fmla="*/ 0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1" y="256"/>
                        <a:pt x="1" y="256"/>
                        <a:pt x="1" y="255"/>
                      </a:cubicBezTo>
                      <a:cubicBezTo>
                        <a:pt x="1" y="1"/>
                        <a:pt x="1" y="1"/>
                        <a:pt x="1" y="1"/>
                      </a:cubicBezTo>
                      <a:cubicBezTo>
                        <a:pt x="1" y="1"/>
                        <a:pt x="1" y="0"/>
                        <a:pt x="0" y="0"/>
                      </a:cubicBezTo>
                      <a:cubicBezTo>
                        <a:pt x="0" y="0"/>
                        <a:pt x="0" y="1"/>
                        <a:pt x="0" y="1"/>
                      </a:cubicBezTo>
                      <a:cubicBezTo>
                        <a:pt x="0" y="255"/>
                        <a:pt x="0" y="255"/>
                        <a:pt x="0" y="255"/>
                      </a:cubicBezTo>
                      <a:cubicBezTo>
                        <a:pt x="0"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12" name="Freeform 49"/>
                <p:cNvSpPr>
                  <a:spLocks/>
                </p:cNvSpPr>
                <p:nvPr/>
              </p:nvSpPr>
              <p:spPr bwMode="auto">
                <a:xfrm>
                  <a:off x="2635" y="1290"/>
                  <a:ext cx="3" cy="635"/>
                </a:xfrm>
                <a:custGeom>
                  <a:avLst/>
                  <a:gdLst>
                    <a:gd name="T0" fmla="*/ 0 w 1"/>
                    <a:gd name="T1" fmla="*/ 268 h 268"/>
                    <a:gd name="T2" fmla="*/ 1 w 1"/>
                    <a:gd name="T3" fmla="*/ 267 h 268"/>
                    <a:gd name="T4" fmla="*/ 1 w 1"/>
                    <a:gd name="T5" fmla="*/ 1 h 268"/>
                    <a:gd name="T6" fmla="*/ 0 w 1"/>
                    <a:gd name="T7" fmla="*/ 0 h 268"/>
                    <a:gd name="T8" fmla="*/ 0 w 1"/>
                    <a:gd name="T9" fmla="*/ 1 h 268"/>
                    <a:gd name="T10" fmla="*/ 0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1" y="268"/>
                        <a:pt x="1" y="267"/>
                      </a:cubicBezTo>
                      <a:cubicBezTo>
                        <a:pt x="1" y="1"/>
                        <a:pt x="1" y="1"/>
                        <a:pt x="1" y="1"/>
                      </a:cubicBezTo>
                      <a:cubicBezTo>
                        <a:pt x="1" y="1"/>
                        <a:pt x="0" y="0"/>
                        <a:pt x="0" y="0"/>
                      </a:cubicBezTo>
                      <a:cubicBezTo>
                        <a:pt x="0" y="0"/>
                        <a:pt x="0" y="1"/>
                        <a:pt x="0" y="1"/>
                      </a:cubicBezTo>
                      <a:cubicBezTo>
                        <a:pt x="0" y="267"/>
                        <a:pt x="0" y="267"/>
                        <a:pt x="0" y="267"/>
                      </a:cubicBezTo>
                      <a:cubicBezTo>
                        <a:pt x="0" y="268"/>
                        <a:pt x="0"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13" name="Freeform 50"/>
                <p:cNvSpPr>
                  <a:spLocks/>
                </p:cNvSpPr>
                <p:nvPr/>
              </p:nvSpPr>
              <p:spPr bwMode="auto">
                <a:xfrm>
                  <a:off x="2654" y="1260"/>
                  <a:ext cx="2" cy="665"/>
                </a:xfrm>
                <a:custGeom>
                  <a:avLst/>
                  <a:gdLst>
                    <a:gd name="T0" fmla="*/ 1 w 1"/>
                    <a:gd name="T1" fmla="*/ 281 h 281"/>
                    <a:gd name="T2" fmla="*/ 1 w 1"/>
                    <a:gd name="T3" fmla="*/ 280 h 281"/>
                    <a:gd name="T4" fmla="*/ 1 w 1"/>
                    <a:gd name="T5" fmla="*/ 1 h 281"/>
                    <a:gd name="T6" fmla="*/ 1 w 1"/>
                    <a:gd name="T7" fmla="*/ 0 h 281"/>
                    <a:gd name="T8" fmla="*/ 0 w 1"/>
                    <a:gd name="T9" fmla="*/ 1 h 281"/>
                    <a:gd name="T10" fmla="*/ 0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1" y="281"/>
                        <a:pt x="1" y="281"/>
                        <a:pt x="1" y="280"/>
                      </a:cubicBezTo>
                      <a:cubicBezTo>
                        <a:pt x="1" y="1"/>
                        <a:pt x="1" y="1"/>
                        <a:pt x="1" y="1"/>
                      </a:cubicBezTo>
                      <a:cubicBezTo>
                        <a:pt x="1" y="0"/>
                        <a:pt x="1" y="0"/>
                        <a:pt x="1" y="0"/>
                      </a:cubicBezTo>
                      <a:cubicBezTo>
                        <a:pt x="0" y="0"/>
                        <a:pt x="0" y="0"/>
                        <a:pt x="0" y="1"/>
                      </a:cubicBezTo>
                      <a:cubicBezTo>
                        <a:pt x="0" y="280"/>
                        <a:pt x="0" y="280"/>
                        <a:pt x="0" y="280"/>
                      </a:cubicBezTo>
                      <a:cubicBezTo>
                        <a:pt x="0" y="281"/>
                        <a:pt x="0"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14" name="Freeform 51"/>
                <p:cNvSpPr>
                  <a:spLocks/>
                </p:cNvSpPr>
                <p:nvPr/>
              </p:nvSpPr>
              <p:spPr bwMode="auto">
                <a:xfrm>
                  <a:off x="2675" y="1219"/>
                  <a:ext cx="3" cy="706"/>
                </a:xfrm>
                <a:custGeom>
                  <a:avLst/>
                  <a:gdLst>
                    <a:gd name="T0" fmla="*/ 0 w 1"/>
                    <a:gd name="T1" fmla="*/ 298 h 298"/>
                    <a:gd name="T2" fmla="*/ 1 w 1"/>
                    <a:gd name="T3" fmla="*/ 297 h 298"/>
                    <a:gd name="T4" fmla="*/ 1 w 1"/>
                    <a:gd name="T5" fmla="*/ 1 h 298"/>
                    <a:gd name="T6" fmla="*/ 0 w 1"/>
                    <a:gd name="T7" fmla="*/ 0 h 298"/>
                    <a:gd name="T8" fmla="*/ 0 w 1"/>
                    <a:gd name="T9" fmla="*/ 1 h 298"/>
                    <a:gd name="T10" fmla="*/ 0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1" y="298"/>
                        <a:pt x="1" y="298"/>
                        <a:pt x="1" y="297"/>
                      </a:cubicBezTo>
                      <a:cubicBezTo>
                        <a:pt x="1" y="1"/>
                        <a:pt x="1" y="1"/>
                        <a:pt x="1" y="1"/>
                      </a:cubicBezTo>
                      <a:cubicBezTo>
                        <a:pt x="1" y="1"/>
                        <a:pt x="1" y="0"/>
                        <a:pt x="0" y="0"/>
                      </a:cubicBezTo>
                      <a:cubicBezTo>
                        <a:pt x="0" y="0"/>
                        <a:pt x="0" y="1"/>
                        <a:pt x="0" y="1"/>
                      </a:cubicBezTo>
                      <a:cubicBezTo>
                        <a:pt x="0" y="297"/>
                        <a:pt x="0" y="297"/>
                        <a:pt x="0" y="297"/>
                      </a:cubicBezTo>
                      <a:cubicBezTo>
                        <a:pt x="0"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15" name="Freeform 52"/>
                <p:cNvSpPr>
                  <a:spLocks/>
                </p:cNvSpPr>
                <p:nvPr/>
              </p:nvSpPr>
              <p:spPr bwMode="auto">
                <a:xfrm>
                  <a:off x="2697" y="1177"/>
                  <a:ext cx="2" cy="748"/>
                </a:xfrm>
                <a:custGeom>
                  <a:avLst/>
                  <a:gdLst>
                    <a:gd name="T0" fmla="*/ 0 w 1"/>
                    <a:gd name="T1" fmla="*/ 316 h 316"/>
                    <a:gd name="T2" fmla="*/ 1 w 1"/>
                    <a:gd name="T3" fmla="*/ 315 h 316"/>
                    <a:gd name="T4" fmla="*/ 1 w 1"/>
                    <a:gd name="T5" fmla="*/ 1 h 316"/>
                    <a:gd name="T6" fmla="*/ 0 w 1"/>
                    <a:gd name="T7" fmla="*/ 0 h 316"/>
                    <a:gd name="T8" fmla="*/ 0 w 1"/>
                    <a:gd name="T9" fmla="*/ 1 h 316"/>
                    <a:gd name="T10" fmla="*/ 0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1" y="316"/>
                        <a:pt x="1" y="315"/>
                      </a:cubicBezTo>
                      <a:cubicBezTo>
                        <a:pt x="1" y="1"/>
                        <a:pt x="1" y="1"/>
                        <a:pt x="1" y="1"/>
                      </a:cubicBezTo>
                      <a:cubicBezTo>
                        <a:pt x="1" y="0"/>
                        <a:pt x="0" y="0"/>
                        <a:pt x="0" y="0"/>
                      </a:cubicBezTo>
                      <a:cubicBezTo>
                        <a:pt x="0" y="0"/>
                        <a:pt x="0" y="0"/>
                        <a:pt x="0" y="1"/>
                      </a:cubicBezTo>
                      <a:cubicBezTo>
                        <a:pt x="0" y="315"/>
                        <a:pt x="0" y="315"/>
                        <a:pt x="0" y="315"/>
                      </a:cubicBezTo>
                      <a:cubicBezTo>
                        <a:pt x="0" y="316"/>
                        <a:pt x="0"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16" name="Freeform 53"/>
                <p:cNvSpPr>
                  <a:spLocks/>
                </p:cNvSpPr>
                <p:nvPr/>
              </p:nvSpPr>
              <p:spPr bwMode="auto">
                <a:xfrm>
                  <a:off x="2716" y="1115"/>
                  <a:ext cx="2" cy="810"/>
                </a:xfrm>
                <a:custGeom>
                  <a:avLst/>
                  <a:gdLst>
                    <a:gd name="T0" fmla="*/ 1 w 1"/>
                    <a:gd name="T1" fmla="*/ 342 h 342"/>
                    <a:gd name="T2" fmla="*/ 1 w 1"/>
                    <a:gd name="T3" fmla="*/ 341 h 342"/>
                    <a:gd name="T4" fmla="*/ 1 w 1"/>
                    <a:gd name="T5" fmla="*/ 0 h 342"/>
                    <a:gd name="T6" fmla="*/ 1 w 1"/>
                    <a:gd name="T7" fmla="*/ 0 h 342"/>
                    <a:gd name="T8" fmla="*/ 0 w 1"/>
                    <a:gd name="T9" fmla="*/ 0 h 342"/>
                    <a:gd name="T10" fmla="*/ 0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1" y="342"/>
                        <a:pt x="1" y="342"/>
                        <a:pt x="1" y="341"/>
                      </a:cubicBezTo>
                      <a:cubicBezTo>
                        <a:pt x="1" y="0"/>
                        <a:pt x="1" y="0"/>
                        <a:pt x="1" y="0"/>
                      </a:cubicBezTo>
                      <a:cubicBezTo>
                        <a:pt x="1" y="0"/>
                        <a:pt x="1" y="0"/>
                        <a:pt x="1" y="0"/>
                      </a:cubicBezTo>
                      <a:cubicBezTo>
                        <a:pt x="0" y="0"/>
                        <a:pt x="0" y="0"/>
                        <a:pt x="0" y="0"/>
                      </a:cubicBezTo>
                      <a:cubicBezTo>
                        <a:pt x="0" y="341"/>
                        <a:pt x="0" y="341"/>
                        <a:pt x="0" y="341"/>
                      </a:cubicBezTo>
                      <a:cubicBezTo>
                        <a:pt x="0" y="342"/>
                        <a:pt x="0"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17" name="Line 54"/>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sp>
              <p:nvSpPr>
                <p:cNvPr id="118" name="Line 55"/>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37373"/>
                    </a:solidFill>
                    <a:effectLst/>
                    <a:uLnTx/>
                    <a:uFillTx/>
                  </a:endParaRPr>
                </a:p>
              </p:txBody>
            </p:sp>
          </p:grpSp>
          <p:pic>
            <p:nvPicPr>
              <p:cNvPr id="67" name="Picture 6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grpSp>
      </p:grpSp>
      <p:sp>
        <p:nvSpPr>
          <p:cNvPr id="5" name="Rectangle 4"/>
          <p:cNvSpPr/>
          <p:nvPr userDrawn="1"/>
        </p:nvSpPr>
        <p:spPr>
          <a:xfrm>
            <a:off x="-57150" y="4688078"/>
            <a:ext cx="9250363" cy="473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a:p>
        </p:txBody>
      </p:sp>
      <p:grpSp>
        <p:nvGrpSpPr>
          <p:cNvPr id="8" name="Bridge"/>
          <p:cNvGrpSpPr>
            <a:grpSpLocks noChangeAspect="1"/>
          </p:cNvGrpSpPr>
          <p:nvPr userDrawn="1"/>
        </p:nvGrpSpPr>
        <p:grpSpPr bwMode="auto">
          <a:xfrm>
            <a:off x="-55563" y="893954"/>
            <a:ext cx="9248776" cy="3951287"/>
            <a:chOff x="-35" y="791"/>
            <a:chExt cx="5826" cy="2489"/>
          </a:xfrm>
          <a:solidFill>
            <a:schemeClr val="accent1"/>
          </a:solidFill>
        </p:grpSpPr>
        <p:sp>
          <p:nvSpPr>
            <p:cNvPr id="9" name="Freeform 5"/>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26" y="1928"/>
              <a:ext cx="5791" cy="1352"/>
            </a:xfrm>
            <a:custGeom>
              <a:avLst/>
              <a:gdLst>
                <a:gd name="T0" fmla="*/ 5791 w 5791"/>
                <a:gd name="T1" fmla="*/ 220 h 1352"/>
                <a:gd name="T2" fmla="*/ 3047 w 5791"/>
                <a:gd name="T3" fmla="*/ 0 h 1352"/>
                <a:gd name="T4" fmla="*/ 2902 w 5791"/>
                <a:gd name="T5" fmla="*/ 0 h 1352"/>
                <a:gd name="T6" fmla="*/ 2765 w 5791"/>
                <a:gd name="T7" fmla="*/ 0 h 1352"/>
                <a:gd name="T8" fmla="*/ 0 w 5791"/>
                <a:gd name="T9" fmla="*/ 220 h 1352"/>
                <a:gd name="T10" fmla="*/ 0 w 5791"/>
                <a:gd name="T11" fmla="*/ 1352 h 1352"/>
                <a:gd name="T12" fmla="*/ 5791 w 5791"/>
                <a:gd name="T13" fmla="*/ 1352 h 1352"/>
                <a:gd name="T14" fmla="*/ 5791 w 5791"/>
                <a:gd name="T15" fmla="*/ 220 h 13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91" h="1352">
                  <a:moveTo>
                    <a:pt x="5791" y="220"/>
                  </a:moveTo>
                  <a:lnTo>
                    <a:pt x="3047" y="0"/>
                  </a:lnTo>
                  <a:lnTo>
                    <a:pt x="2902" y="0"/>
                  </a:lnTo>
                  <a:lnTo>
                    <a:pt x="2765" y="0"/>
                  </a:lnTo>
                  <a:lnTo>
                    <a:pt x="0" y="220"/>
                  </a:lnTo>
                  <a:lnTo>
                    <a:pt x="0" y="1352"/>
                  </a:lnTo>
                  <a:lnTo>
                    <a:pt x="5791" y="1352"/>
                  </a:lnTo>
                  <a:lnTo>
                    <a:pt x="5791"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7"/>
            <p:cNvSpPr>
              <a:spLocks noEditPoints="1"/>
            </p:cNvSpPr>
            <p:nvPr/>
          </p:nvSpPr>
          <p:spPr bwMode="auto">
            <a:xfrm>
              <a:off x="2739" y="791"/>
              <a:ext cx="277" cy="1137"/>
            </a:xfrm>
            <a:custGeom>
              <a:avLst/>
              <a:gdLst>
                <a:gd name="T0" fmla="*/ 114 w 117"/>
                <a:gd name="T1" fmla="*/ 212 h 480"/>
                <a:gd name="T2" fmla="*/ 110 w 117"/>
                <a:gd name="T3" fmla="*/ 111 h 480"/>
                <a:gd name="T4" fmla="*/ 110 w 117"/>
                <a:gd name="T5" fmla="*/ 14 h 480"/>
                <a:gd name="T6" fmla="*/ 107 w 117"/>
                <a:gd name="T7" fmla="*/ 0 h 480"/>
                <a:gd name="T8" fmla="*/ 98 w 117"/>
                <a:gd name="T9" fmla="*/ 3 h 480"/>
                <a:gd name="T10" fmla="*/ 96 w 117"/>
                <a:gd name="T11" fmla="*/ 14 h 480"/>
                <a:gd name="T12" fmla="*/ 18 w 117"/>
                <a:gd name="T13" fmla="*/ 11 h 480"/>
                <a:gd name="T14" fmla="*/ 16 w 117"/>
                <a:gd name="T15" fmla="*/ 0 h 480"/>
                <a:gd name="T16" fmla="*/ 7 w 117"/>
                <a:gd name="T17" fmla="*/ 3 h 480"/>
                <a:gd name="T18" fmla="*/ 7 w 117"/>
                <a:gd name="T19" fmla="*/ 109 h 480"/>
                <a:gd name="T20" fmla="*/ 3 w 117"/>
                <a:gd name="T21" fmla="*/ 119 h 480"/>
                <a:gd name="T22" fmla="*/ 2 w 117"/>
                <a:gd name="T23" fmla="*/ 213 h 480"/>
                <a:gd name="T24" fmla="*/ 0 w 117"/>
                <a:gd name="T25" fmla="*/ 433 h 480"/>
                <a:gd name="T26" fmla="*/ 0 w 117"/>
                <a:gd name="T27" fmla="*/ 480 h 480"/>
                <a:gd name="T28" fmla="*/ 40 w 117"/>
                <a:gd name="T29" fmla="*/ 480 h 480"/>
                <a:gd name="T30" fmla="*/ 55 w 117"/>
                <a:gd name="T31" fmla="*/ 480 h 480"/>
                <a:gd name="T32" fmla="*/ 102 w 117"/>
                <a:gd name="T33" fmla="*/ 480 h 480"/>
                <a:gd name="T34" fmla="*/ 117 w 117"/>
                <a:gd name="T35" fmla="*/ 465 h 480"/>
                <a:gd name="T36" fmla="*/ 117 w 117"/>
                <a:gd name="T37" fmla="*/ 221 h 480"/>
                <a:gd name="T38" fmla="*/ 94 w 117"/>
                <a:gd name="T39" fmla="*/ 442 h 480"/>
                <a:gd name="T40" fmla="*/ 94 w 117"/>
                <a:gd name="T41" fmla="*/ 477 h 480"/>
                <a:gd name="T42" fmla="*/ 36 w 117"/>
                <a:gd name="T43" fmla="*/ 477 h 480"/>
                <a:gd name="T44" fmla="*/ 23 w 117"/>
                <a:gd name="T45" fmla="*/ 464 h 480"/>
                <a:gd name="T46" fmla="*/ 23 w 117"/>
                <a:gd name="T47" fmla="*/ 395 h 480"/>
                <a:gd name="T48" fmla="*/ 82 w 117"/>
                <a:gd name="T49" fmla="*/ 383 h 480"/>
                <a:gd name="T50" fmla="*/ 94 w 117"/>
                <a:gd name="T51" fmla="*/ 442 h 480"/>
                <a:gd name="T52" fmla="*/ 82 w 117"/>
                <a:gd name="T53" fmla="*/ 345 h 480"/>
                <a:gd name="T54" fmla="*/ 23 w 117"/>
                <a:gd name="T55" fmla="*/ 333 h 480"/>
                <a:gd name="T56" fmla="*/ 36 w 117"/>
                <a:gd name="T57" fmla="*/ 251 h 480"/>
                <a:gd name="T58" fmla="*/ 94 w 117"/>
                <a:gd name="T59" fmla="*/ 264 h 480"/>
                <a:gd name="T60" fmla="*/ 94 w 117"/>
                <a:gd name="T61" fmla="*/ 207 h 480"/>
                <a:gd name="T62" fmla="*/ 36 w 117"/>
                <a:gd name="T63" fmla="*/ 220 h 480"/>
                <a:gd name="T64" fmla="*/ 23 w 117"/>
                <a:gd name="T65" fmla="*/ 155 h 480"/>
                <a:gd name="T66" fmla="*/ 82 w 117"/>
                <a:gd name="T67" fmla="*/ 142 h 480"/>
                <a:gd name="T68" fmla="*/ 94 w 117"/>
                <a:gd name="T69" fmla="*/ 207 h 480"/>
                <a:gd name="T70" fmla="*/ 82 w 117"/>
                <a:gd name="T71" fmla="*/ 114 h 480"/>
                <a:gd name="T72" fmla="*/ 23 w 117"/>
                <a:gd name="T73" fmla="*/ 101 h 480"/>
                <a:gd name="T74" fmla="*/ 36 w 117"/>
                <a:gd name="T75" fmla="*/ 42 h 480"/>
                <a:gd name="T76" fmla="*/ 94 w 117"/>
                <a:gd name="T77" fmla="*/ 55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480">
                  <a:moveTo>
                    <a:pt x="114" y="213"/>
                  </a:moveTo>
                  <a:cubicBezTo>
                    <a:pt x="114" y="213"/>
                    <a:pt x="114" y="212"/>
                    <a:pt x="114" y="212"/>
                  </a:cubicBezTo>
                  <a:cubicBezTo>
                    <a:pt x="114" y="119"/>
                    <a:pt x="114" y="119"/>
                    <a:pt x="114" y="119"/>
                  </a:cubicBezTo>
                  <a:cubicBezTo>
                    <a:pt x="114" y="116"/>
                    <a:pt x="112" y="113"/>
                    <a:pt x="110" y="111"/>
                  </a:cubicBezTo>
                  <a:cubicBezTo>
                    <a:pt x="110" y="110"/>
                    <a:pt x="110" y="110"/>
                    <a:pt x="110" y="109"/>
                  </a:cubicBezTo>
                  <a:cubicBezTo>
                    <a:pt x="110" y="14"/>
                    <a:pt x="110" y="14"/>
                    <a:pt x="110" y="14"/>
                  </a:cubicBezTo>
                  <a:cubicBezTo>
                    <a:pt x="110" y="3"/>
                    <a:pt x="110" y="3"/>
                    <a:pt x="110" y="3"/>
                  </a:cubicBezTo>
                  <a:cubicBezTo>
                    <a:pt x="110" y="1"/>
                    <a:pt x="108" y="0"/>
                    <a:pt x="107" y="0"/>
                  </a:cubicBezTo>
                  <a:cubicBezTo>
                    <a:pt x="101" y="0"/>
                    <a:pt x="101" y="0"/>
                    <a:pt x="101" y="0"/>
                  </a:cubicBezTo>
                  <a:cubicBezTo>
                    <a:pt x="100" y="0"/>
                    <a:pt x="98" y="1"/>
                    <a:pt x="98" y="3"/>
                  </a:cubicBezTo>
                  <a:cubicBezTo>
                    <a:pt x="98" y="11"/>
                    <a:pt x="98" y="11"/>
                    <a:pt x="98" y="11"/>
                  </a:cubicBezTo>
                  <a:cubicBezTo>
                    <a:pt x="98" y="13"/>
                    <a:pt x="97" y="14"/>
                    <a:pt x="96" y="14"/>
                  </a:cubicBezTo>
                  <a:cubicBezTo>
                    <a:pt x="21" y="14"/>
                    <a:pt x="21" y="14"/>
                    <a:pt x="21" y="14"/>
                  </a:cubicBezTo>
                  <a:cubicBezTo>
                    <a:pt x="20" y="14"/>
                    <a:pt x="18" y="13"/>
                    <a:pt x="18" y="11"/>
                  </a:cubicBezTo>
                  <a:cubicBezTo>
                    <a:pt x="18" y="3"/>
                    <a:pt x="18" y="3"/>
                    <a:pt x="18" y="3"/>
                  </a:cubicBezTo>
                  <a:cubicBezTo>
                    <a:pt x="18" y="1"/>
                    <a:pt x="17" y="0"/>
                    <a:pt x="16" y="0"/>
                  </a:cubicBezTo>
                  <a:cubicBezTo>
                    <a:pt x="10" y="0"/>
                    <a:pt x="10" y="0"/>
                    <a:pt x="10" y="0"/>
                  </a:cubicBezTo>
                  <a:cubicBezTo>
                    <a:pt x="8" y="0"/>
                    <a:pt x="7" y="1"/>
                    <a:pt x="7" y="3"/>
                  </a:cubicBezTo>
                  <a:cubicBezTo>
                    <a:pt x="7" y="14"/>
                    <a:pt x="7" y="14"/>
                    <a:pt x="7" y="14"/>
                  </a:cubicBezTo>
                  <a:cubicBezTo>
                    <a:pt x="7" y="109"/>
                    <a:pt x="7" y="109"/>
                    <a:pt x="7" y="109"/>
                  </a:cubicBezTo>
                  <a:cubicBezTo>
                    <a:pt x="7" y="110"/>
                    <a:pt x="7" y="110"/>
                    <a:pt x="6" y="111"/>
                  </a:cubicBezTo>
                  <a:cubicBezTo>
                    <a:pt x="4" y="113"/>
                    <a:pt x="3" y="116"/>
                    <a:pt x="3" y="119"/>
                  </a:cubicBezTo>
                  <a:cubicBezTo>
                    <a:pt x="3" y="212"/>
                    <a:pt x="3" y="212"/>
                    <a:pt x="3" y="212"/>
                  </a:cubicBezTo>
                  <a:cubicBezTo>
                    <a:pt x="3" y="212"/>
                    <a:pt x="3" y="213"/>
                    <a:pt x="2" y="213"/>
                  </a:cubicBezTo>
                  <a:cubicBezTo>
                    <a:pt x="1" y="215"/>
                    <a:pt x="0" y="218"/>
                    <a:pt x="0" y="221"/>
                  </a:cubicBezTo>
                  <a:cubicBezTo>
                    <a:pt x="0" y="433"/>
                    <a:pt x="0" y="433"/>
                    <a:pt x="0" y="433"/>
                  </a:cubicBezTo>
                  <a:cubicBezTo>
                    <a:pt x="0" y="465"/>
                    <a:pt x="0" y="465"/>
                    <a:pt x="0" y="465"/>
                  </a:cubicBezTo>
                  <a:cubicBezTo>
                    <a:pt x="0" y="480"/>
                    <a:pt x="0" y="480"/>
                    <a:pt x="0" y="480"/>
                  </a:cubicBezTo>
                  <a:cubicBezTo>
                    <a:pt x="15" y="480"/>
                    <a:pt x="15" y="480"/>
                    <a:pt x="15" y="480"/>
                  </a:cubicBezTo>
                  <a:cubicBezTo>
                    <a:pt x="40" y="480"/>
                    <a:pt x="40" y="480"/>
                    <a:pt x="40" y="480"/>
                  </a:cubicBezTo>
                  <a:cubicBezTo>
                    <a:pt x="50" y="480"/>
                    <a:pt x="50" y="480"/>
                    <a:pt x="50" y="480"/>
                  </a:cubicBezTo>
                  <a:cubicBezTo>
                    <a:pt x="55" y="480"/>
                    <a:pt x="55" y="480"/>
                    <a:pt x="55" y="480"/>
                  </a:cubicBezTo>
                  <a:cubicBezTo>
                    <a:pt x="77" y="480"/>
                    <a:pt x="77" y="480"/>
                    <a:pt x="77" y="480"/>
                  </a:cubicBezTo>
                  <a:cubicBezTo>
                    <a:pt x="102" y="480"/>
                    <a:pt x="102" y="480"/>
                    <a:pt x="102" y="480"/>
                  </a:cubicBezTo>
                  <a:cubicBezTo>
                    <a:pt x="117" y="480"/>
                    <a:pt x="117" y="480"/>
                    <a:pt x="117" y="480"/>
                  </a:cubicBezTo>
                  <a:cubicBezTo>
                    <a:pt x="117" y="465"/>
                    <a:pt x="117" y="465"/>
                    <a:pt x="117" y="465"/>
                  </a:cubicBezTo>
                  <a:cubicBezTo>
                    <a:pt x="117" y="433"/>
                    <a:pt x="117" y="433"/>
                    <a:pt x="117" y="433"/>
                  </a:cubicBezTo>
                  <a:cubicBezTo>
                    <a:pt x="117" y="221"/>
                    <a:pt x="117" y="221"/>
                    <a:pt x="117" y="221"/>
                  </a:cubicBezTo>
                  <a:cubicBezTo>
                    <a:pt x="117" y="218"/>
                    <a:pt x="116" y="215"/>
                    <a:pt x="114" y="213"/>
                  </a:cubicBezTo>
                  <a:close/>
                  <a:moveTo>
                    <a:pt x="94" y="442"/>
                  </a:moveTo>
                  <a:cubicBezTo>
                    <a:pt x="94" y="464"/>
                    <a:pt x="94" y="464"/>
                    <a:pt x="94" y="464"/>
                  </a:cubicBezTo>
                  <a:cubicBezTo>
                    <a:pt x="94" y="477"/>
                    <a:pt x="94" y="477"/>
                    <a:pt x="94" y="477"/>
                  </a:cubicBezTo>
                  <a:cubicBezTo>
                    <a:pt x="82" y="477"/>
                    <a:pt x="82" y="477"/>
                    <a:pt x="82" y="477"/>
                  </a:cubicBezTo>
                  <a:cubicBezTo>
                    <a:pt x="36" y="477"/>
                    <a:pt x="36" y="477"/>
                    <a:pt x="36" y="477"/>
                  </a:cubicBezTo>
                  <a:cubicBezTo>
                    <a:pt x="23" y="477"/>
                    <a:pt x="23" y="477"/>
                    <a:pt x="23" y="477"/>
                  </a:cubicBezTo>
                  <a:cubicBezTo>
                    <a:pt x="23" y="464"/>
                    <a:pt x="23" y="464"/>
                    <a:pt x="23" y="464"/>
                  </a:cubicBezTo>
                  <a:cubicBezTo>
                    <a:pt x="23" y="442"/>
                    <a:pt x="23" y="442"/>
                    <a:pt x="23" y="442"/>
                  </a:cubicBezTo>
                  <a:cubicBezTo>
                    <a:pt x="23" y="395"/>
                    <a:pt x="23" y="395"/>
                    <a:pt x="23" y="395"/>
                  </a:cubicBezTo>
                  <a:cubicBezTo>
                    <a:pt x="23" y="388"/>
                    <a:pt x="29" y="383"/>
                    <a:pt x="36" y="383"/>
                  </a:cubicBezTo>
                  <a:cubicBezTo>
                    <a:pt x="82" y="383"/>
                    <a:pt x="82" y="383"/>
                    <a:pt x="82" y="383"/>
                  </a:cubicBezTo>
                  <a:cubicBezTo>
                    <a:pt x="89" y="383"/>
                    <a:pt x="94" y="388"/>
                    <a:pt x="94" y="395"/>
                  </a:cubicBezTo>
                  <a:lnTo>
                    <a:pt x="94" y="442"/>
                  </a:lnTo>
                  <a:close/>
                  <a:moveTo>
                    <a:pt x="94" y="333"/>
                  </a:moveTo>
                  <a:cubicBezTo>
                    <a:pt x="94" y="340"/>
                    <a:pt x="89" y="345"/>
                    <a:pt x="82" y="345"/>
                  </a:cubicBezTo>
                  <a:cubicBezTo>
                    <a:pt x="36" y="345"/>
                    <a:pt x="36" y="345"/>
                    <a:pt x="36" y="345"/>
                  </a:cubicBezTo>
                  <a:cubicBezTo>
                    <a:pt x="29" y="345"/>
                    <a:pt x="23" y="340"/>
                    <a:pt x="23" y="333"/>
                  </a:cubicBezTo>
                  <a:cubicBezTo>
                    <a:pt x="23" y="264"/>
                    <a:pt x="23" y="264"/>
                    <a:pt x="23" y="264"/>
                  </a:cubicBezTo>
                  <a:cubicBezTo>
                    <a:pt x="23" y="257"/>
                    <a:pt x="29" y="251"/>
                    <a:pt x="36" y="251"/>
                  </a:cubicBezTo>
                  <a:cubicBezTo>
                    <a:pt x="82" y="251"/>
                    <a:pt x="82" y="251"/>
                    <a:pt x="82" y="251"/>
                  </a:cubicBezTo>
                  <a:cubicBezTo>
                    <a:pt x="89" y="251"/>
                    <a:pt x="94" y="257"/>
                    <a:pt x="94" y="264"/>
                  </a:cubicBezTo>
                  <a:lnTo>
                    <a:pt x="94" y="333"/>
                  </a:lnTo>
                  <a:close/>
                  <a:moveTo>
                    <a:pt x="94" y="207"/>
                  </a:moveTo>
                  <a:cubicBezTo>
                    <a:pt x="94" y="214"/>
                    <a:pt x="89" y="220"/>
                    <a:pt x="82" y="220"/>
                  </a:cubicBezTo>
                  <a:cubicBezTo>
                    <a:pt x="36" y="220"/>
                    <a:pt x="36" y="220"/>
                    <a:pt x="36" y="220"/>
                  </a:cubicBezTo>
                  <a:cubicBezTo>
                    <a:pt x="29" y="220"/>
                    <a:pt x="23" y="214"/>
                    <a:pt x="23" y="207"/>
                  </a:cubicBezTo>
                  <a:cubicBezTo>
                    <a:pt x="23" y="155"/>
                    <a:pt x="23" y="155"/>
                    <a:pt x="23" y="155"/>
                  </a:cubicBezTo>
                  <a:cubicBezTo>
                    <a:pt x="23" y="148"/>
                    <a:pt x="29" y="142"/>
                    <a:pt x="36" y="142"/>
                  </a:cubicBezTo>
                  <a:cubicBezTo>
                    <a:pt x="82" y="142"/>
                    <a:pt x="82" y="142"/>
                    <a:pt x="82" y="142"/>
                  </a:cubicBezTo>
                  <a:cubicBezTo>
                    <a:pt x="89" y="142"/>
                    <a:pt x="94" y="148"/>
                    <a:pt x="94" y="155"/>
                  </a:cubicBezTo>
                  <a:lnTo>
                    <a:pt x="94" y="207"/>
                  </a:lnTo>
                  <a:close/>
                  <a:moveTo>
                    <a:pt x="94" y="101"/>
                  </a:moveTo>
                  <a:cubicBezTo>
                    <a:pt x="94" y="108"/>
                    <a:pt x="89" y="114"/>
                    <a:pt x="82" y="114"/>
                  </a:cubicBezTo>
                  <a:cubicBezTo>
                    <a:pt x="36" y="114"/>
                    <a:pt x="36" y="114"/>
                    <a:pt x="36" y="114"/>
                  </a:cubicBezTo>
                  <a:cubicBezTo>
                    <a:pt x="29" y="114"/>
                    <a:pt x="23" y="108"/>
                    <a:pt x="23" y="101"/>
                  </a:cubicBezTo>
                  <a:cubicBezTo>
                    <a:pt x="23" y="55"/>
                    <a:pt x="23" y="55"/>
                    <a:pt x="23" y="55"/>
                  </a:cubicBezTo>
                  <a:cubicBezTo>
                    <a:pt x="23" y="48"/>
                    <a:pt x="29" y="42"/>
                    <a:pt x="36" y="42"/>
                  </a:cubicBezTo>
                  <a:cubicBezTo>
                    <a:pt x="82" y="42"/>
                    <a:pt x="82" y="42"/>
                    <a:pt x="82" y="42"/>
                  </a:cubicBezTo>
                  <a:cubicBezTo>
                    <a:pt x="89" y="42"/>
                    <a:pt x="94" y="48"/>
                    <a:pt x="94" y="55"/>
                  </a:cubicBezTo>
                  <a:lnTo>
                    <a:pt x="94"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8"/>
            <p:cNvSpPr>
              <a:spLocks/>
            </p:cNvSpPr>
            <p:nvPr/>
          </p:nvSpPr>
          <p:spPr bwMode="auto">
            <a:xfrm>
              <a:off x="-35" y="1897"/>
              <a:ext cx="2774" cy="445"/>
            </a:xfrm>
            <a:custGeom>
              <a:avLst/>
              <a:gdLst>
                <a:gd name="T0" fmla="*/ 0 w 1173"/>
                <a:gd name="T1" fmla="*/ 90 h 188"/>
                <a:gd name="T2" fmla="*/ 1173 w 1173"/>
                <a:gd name="T3" fmla="*/ 5 h 188"/>
                <a:gd name="T4" fmla="*/ 1173 w 1173"/>
                <a:gd name="T5" fmla="*/ 13 h 188"/>
                <a:gd name="T6" fmla="*/ 4 w 1173"/>
                <a:gd name="T7" fmla="*/ 188 h 188"/>
                <a:gd name="T8" fmla="*/ 0 w 1173"/>
                <a:gd name="T9" fmla="*/ 90 h 188"/>
              </a:gdLst>
              <a:ahLst/>
              <a:cxnLst>
                <a:cxn ang="0">
                  <a:pos x="T0" y="T1"/>
                </a:cxn>
                <a:cxn ang="0">
                  <a:pos x="T2" y="T3"/>
                </a:cxn>
                <a:cxn ang="0">
                  <a:pos x="T4" y="T5"/>
                </a:cxn>
                <a:cxn ang="0">
                  <a:pos x="T6" y="T7"/>
                </a:cxn>
                <a:cxn ang="0">
                  <a:pos x="T8" y="T9"/>
                </a:cxn>
              </a:cxnLst>
              <a:rect l="0" t="0" r="r" b="b"/>
              <a:pathLst>
                <a:path w="1173" h="188">
                  <a:moveTo>
                    <a:pt x="0" y="90"/>
                  </a:moveTo>
                  <a:cubicBezTo>
                    <a:pt x="0" y="90"/>
                    <a:pt x="1129" y="0"/>
                    <a:pt x="1173" y="5"/>
                  </a:cubicBezTo>
                  <a:cubicBezTo>
                    <a:pt x="1173" y="13"/>
                    <a:pt x="1173" y="13"/>
                    <a:pt x="1173" y="13"/>
                  </a:cubicBezTo>
                  <a:cubicBezTo>
                    <a:pt x="4" y="188"/>
                    <a:pt x="4" y="188"/>
                    <a:pt x="4" y="188"/>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9"/>
            <p:cNvSpPr>
              <a:spLocks/>
            </p:cNvSpPr>
            <p:nvPr/>
          </p:nvSpPr>
          <p:spPr bwMode="auto">
            <a:xfrm>
              <a:off x="-26" y="1928"/>
              <a:ext cx="2765" cy="530"/>
            </a:xfrm>
            <a:custGeom>
              <a:avLst/>
              <a:gdLst>
                <a:gd name="T0" fmla="*/ 0 w 1169"/>
                <a:gd name="T1" fmla="*/ 175 h 224"/>
                <a:gd name="T2" fmla="*/ 0 w 1169"/>
                <a:gd name="T3" fmla="*/ 224 h 224"/>
                <a:gd name="T4" fmla="*/ 1169 w 1169"/>
                <a:gd name="T5" fmla="*/ 0 h 224"/>
                <a:gd name="T6" fmla="*/ 0 w 1169"/>
                <a:gd name="T7" fmla="*/ 175 h 224"/>
              </a:gdLst>
              <a:ahLst/>
              <a:cxnLst>
                <a:cxn ang="0">
                  <a:pos x="T0" y="T1"/>
                </a:cxn>
                <a:cxn ang="0">
                  <a:pos x="T2" y="T3"/>
                </a:cxn>
                <a:cxn ang="0">
                  <a:pos x="T4" y="T5"/>
                </a:cxn>
                <a:cxn ang="0">
                  <a:pos x="T6" y="T7"/>
                </a:cxn>
              </a:cxnLst>
              <a:rect l="0" t="0" r="r" b="b"/>
              <a:pathLst>
                <a:path w="1169" h="224">
                  <a:moveTo>
                    <a:pt x="0" y="175"/>
                  </a:moveTo>
                  <a:cubicBezTo>
                    <a:pt x="0" y="224"/>
                    <a:pt x="0" y="224"/>
                    <a:pt x="0" y="224"/>
                  </a:cubicBezTo>
                  <a:cubicBezTo>
                    <a:pt x="0" y="224"/>
                    <a:pt x="1051" y="21"/>
                    <a:pt x="1169" y="0"/>
                  </a:cubicBezTo>
                  <a:cubicBezTo>
                    <a:pt x="963" y="31"/>
                    <a:pt x="0" y="175"/>
                    <a:pt x="0"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p:nvSpPr>
          <p:spPr bwMode="auto">
            <a:xfrm>
              <a:off x="-35" y="1928"/>
              <a:ext cx="2774" cy="703"/>
            </a:xfrm>
            <a:custGeom>
              <a:avLst/>
              <a:gdLst>
                <a:gd name="T0" fmla="*/ 4 w 1173"/>
                <a:gd name="T1" fmla="*/ 224 h 297"/>
                <a:gd name="T2" fmla="*/ 0 w 1173"/>
                <a:gd name="T3" fmla="*/ 297 h 297"/>
                <a:gd name="T4" fmla="*/ 1173 w 1173"/>
                <a:gd name="T5" fmla="*/ 0 h 297"/>
                <a:gd name="T6" fmla="*/ 4 w 1173"/>
                <a:gd name="T7" fmla="*/ 224 h 297"/>
              </a:gdLst>
              <a:ahLst/>
              <a:cxnLst>
                <a:cxn ang="0">
                  <a:pos x="T0" y="T1"/>
                </a:cxn>
                <a:cxn ang="0">
                  <a:pos x="T2" y="T3"/>
                </a:cxn>
                <a:cxn ang="0">
                  <a:pos x="T4" y="T5"/>
                </a:cxn>
                <a:cxn ang="0">
                  <a:pos x="T6" y="T7"/>
                </a:cxn>
              </a:cxnLst>
              <a:rect l="0" t="0" r="r" b="b"/>
              <a:pathLst>
                <a:path w="1173" h="297">
                  <a:moveTo>
                    <a:pt x="4" y="224"/>
                  </a:moveTo>
                  <a:cubicBezTo>
                    <a:pt x="0" y="297"/>
                    <a:pt x="0" y="297"/>
                    <a:pt x="0" y="297"/>
                  </a:cubicBezTo>
                  <a:cubicBezTo>
                    <a:pt x="0" y="297"/>
                    <a:pt x="1137" y="3"/>
                    <a:pt x="1173" y="0"/>
                  </a:cubicBezTo>
                  <a:cubicBezTo>
                    <a:pt x="906" y="50"/>
                    <a:pt x="4" y="224"/>
                    <a:pt x="4"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p:nvSpPr>
          <p:spPr bwMode="auto">
            <a:xfrm>
              <a:off x="3016" y="1897"/>
              <a:ext cx="2775" cy="445"/>
            </a:xfrm>
            <a:custGeom>
              <a:avLst/>
              <a:gdLst>
                <a:gd name="T0" fmla="*/ 1173 w 1173"/>
                <a:gd name="T1" fmla="*/ 90 h 188"/>
                <a:gd name="T2" fmla="*/ 0 w 1173"/>
                <a:gd name="T3" fmla="*/ 5 h 188"/>
                <a:gd name="T4" fmla="*/ 0 w 1173"/>
                <a:gd name="T5" fmla="*/ 13 h 188"/>
                <a:gd name="T6" fmla="*/ 1169 w 1173"/>
                <a:gd name="T7" fmla="*/ 188 h 188"/>
                <a:gd name="T8" fmla="*/ 1173 w 1173"/>
                <a:gd name="T9" fmla="*/ 90 h 188"/>
              </a:gdLst>
              <a:ahLst/>
              <a:cxnLst>
                <a:cxn ang="0">
                  <a:pos x="T0" y="T1"/>
                </a:cxn>
                <a:cxn ang="0">
                  <a:pos x="T2" y="T3"/>
                </a:cxn>
                <a:cxn ang="0">
                  <a:pos x="T4" y="T5"/>
                </a:cxn>
                <a:cxn ang="0">
                  <a:pos x="T6" y="T7"/>
                </a:cxn>
                <a:cxn ang="0">
                  <a:pos x="T8" y="T9"/>
                </a:cxn>
              </a:cxnLst>
              <a:rect l="0" t="0" r="r" b="b"/>
              <a:pathLst>
                <a:path w="1173" h="188">
                  <a:moveTo>
                    <a:pt x="1173" y="90"/>
                  </a:moveTo>
                  <a:cubicBezTo>
                    <a:pt x="1173" y="90"/>
                    <a:pt x="44" y="0"/>
                    <a:pt x="0" y="5"/>
                  </a:cubicBezTo>
                  <a:cubicBezTo>
                    <a:pt x="0" y="13"/>
                    <a:pt x="0" y="13"/>
                    <a:pt x="0" y="13"/>
                  </a:cubicBezTo>
                  <a:cubicBezTo>
                    <a:pt x="1169" y="188"/>
                    <a:pt x="1169" y="188"/>
                    <a:pt x="1169" y="188"/>
                  </a:cubicBezTo>
                  <a:lnTo>
                    <a:pt x="1173"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p:nvSpPr>
          <p:spPr bwMode="auto">
            <a:xfrm>
              <a:off x="3016" y="1928"/>
              <a:ext cx="2765" cy="530"/>
            </a:xfrm>
            <a:custGeom>
              <a:avLst/>
              <a:gdLst>
                <a:gd name="T0" fmla="*/ 1169 w 1169"/>
                <a:gd name="T1" fmla="*/ 175 h 224"/>
                <a:gd name="T2" fmla="*/ 1169 w 1169"/>
                <a:gd name="T3" fmla="*/ 224 h 224"/>
                <a:gd name="T4" fmla="*/ 0 w 1169"/>
                <a:gd name="T5" fmla="*/ 0 h 224"/>
                <a:gd name="T6" fmla="*/ 1169 w 1169"/>
                <a:gd name="T7" fmla="*/ 175 h 224"/>
              </a:gdLst>
              <a:ahLst/>
              <a:cxnLst>
                <a:cxn ang="0">
                  <a:pos x="T0" y="T1"/>
                </a:cxn>
                <a:cxn ang="0">
                  <a:pos x="T2" y="T3"/>
                </a:cxn>
                <a:cxn ang="0">
                  <a:pos x="T4" y="T5"/>
                </a:cxn>
                <a:cxn ang="0">
                  <a:pos x="T6" y="T7"/>
                </a:cxn>
              </a:cxnLst>
              <a:rect l="0" t="0" r="r" b="b"/>
              <a:pathLst>
                <a:path w="1169" h="224">
                  <a:moveTo>
                    <a:pt x="1169" y="175"/>
                  </a:moveTo>
                  <a:cubicBezTo>
                    <a:pt x="1169" y="224"/>
                    <a:pt x="1169" y="224"/>
                    <a:pt x="1169" y="224"/>
                  </a:cubicBezTo>
                  <a:cubicBezTo>
                    <a:pt x="1169" y="224"/>
                    <a:pt x="117" y="21"/>
                    <a:pt x="0" y="0"/>
                  </a:cubicBezTo>
                  <a:cubicBezTo>
                    <a:pt x="206" y="31"/>
                    <a:pt x="1169" y="175"/>
                    <a:pt x="1169" y="1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p:nvSpPr>
          <p:spPr bwMode="auto">
            <a:xfrm>
              <a:off x="3016" y="1928"/>
              <a:ext cx="2775" cy="703"/>
            </a:xfrm>
            <a:custGeom>
              <a:avLst/>
              <a:gdLst>
                <a:gd name="T0" fmla="*/ 1169 w 1173"/>
                <a:gd name="T1" fmla="*/ 224 h 297"/>
                <a:gd name="T2" fmla="*/ 1173 w 1173"/>
                <a:gd name="T3" fmla="*/ 297 h 297"/>
                <a:gd name="T4" fmla="*/ 0 w 1173"/>
                <a:gd name="T5" fmla="*/ 0 h 297"/>
                <a:gd name="T6" fmla="*/ 1169 w 1173"/>
                <a:gd name="T7" fmla="*/ 224 h 297"/>
              </a:gdLst>
              <a:ahLst/>
              <a:cxnLst>
                <a:cxn ang="0">
                  <a:pos x="T0" y="T1"/>
                </a:cxn>
                <a:cxn ang="0">
                  <a:pos x="T2" y="T3"/>
                </a:cxn>
                <a:cxn ang="0">
                  <a:pos x="T4" y="T5"/>
                </a:cxn>
                <a:cxn ang="0">
                  <a:pos x="T6" y="T7"/>
                </a:cxn>
              </a:cxnLst>
              <a:rect l="0" t="0" r="r" b="b"/>
              <a:pathLst>
                <a:path w="1173" h="297">
                  <a:moveTo>
                    <a:pt x="1169" y="224"/>
                  </a:moveTo>
                  <a:cubicBezTo>
                    <a:pt x="1173" y="297"/>
                    <a:pt x="1173" y="297"/>
                    <a:pt x="1173" y="297"/>
                  </a:cubicBezTo>
                  <a:cubicBezTo>
                    <a:pt x="1173" y="297"/>
                    <a:pt x="36" y="3"/>
                    <a:pt x="0" y="0"/>
                  </a:cubicBezTo>
                  <a:cubicBezTo>
                    <a:pt x="267" y="50"/>
                    <a:pt x="1169" y="224"/>
                    <a:pt x="1169" y="224"/>
                  </a:cubicBezTo>
                  <a:close/>
                </a:path>
              </a:pathLst>
            </a:custGeom>
            <a:solidFill>
              <a:srgbClr val="002050">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p:nvSpPr>
          <p:spPr bwMode="auto">
            <a:xfrm>
              <a:off x="2999" y="857"/>
              <a:ext cx="2792" cy="767"/>
            </a:xfrm>
            <a:custGeom>
              <a:avLst/>
              <a:gdLst>
                <a:gd name="T0" fmla="*/ 0 w 1180"/>
                <a:gd name="T1" fmla="*/ 0 h 324"/>
                <a:gd name="T2" fmla="*/ 193 w 1180"/>
                <a:gd name="T3" fmla="*/ 261 h 324"/>
                <a:gd name="T4" fmla="*/ 1180 w 1180"/>
                <a:gd name="T5" fmla="*/ 192 h 324"/>
                <a:gd name="T6" fmla="*/ 1180 w 1180"/>
                <a:gd name="T7" fmla="*/ 270 h 324"/>
                <a:gd name="T8" fmla="*/ 296 w 1180"/>
                <a:gd name="T9" fmla="*/ 292 h 324"/>
                <a:gd name="T10" fmla="*/ 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0" y="0"/>
                  </a:moveTo>
                  <a:cubicBezTo>
                    <a:pt x="0" y="0"/>
                    <a:pt x="4" y="252"/>
                    <a:pt x="193" y="261"/>
                  </a:cubicBezTo>
                  <a:cubicBezTo>
                    <a:pt x="382" y="271"/>
                    <a:pt x="1180" y="192"/>
                    <a:pt x="1180" y="192"/>
                  </a:cubicBezTo>
                  <a:cubicBezTo>
                    <a:pt x="1180" y="270"/>
                    <a:pt x="1180" y="270"/>
                    <a:pt x="1180" y="270"/>
                  </a:cubicBezTo>
                  <a:cubicBezTo>
                    <a:pt x="296" y="292"/>
                    <a:pt x="296" y="292"/>
                    <a:pt x="296" y="292"/>
                  </a:cubicBezTo>
                  <a:cubicBezTo>
                    <a:pt x="296" y="292"/>
                    <a:pt x="0" y="32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4603" y="1501"/>
              <a:ext cx="19" cy="543"/>
            </a:xfrm>
            <a:custGeom>
              <a:avLst/>
              <a:gdLst>
                <a:gd name="T0" fmla="*/ 4 w 8"/>
                <a:gd name="T1" fmla="*/ 229 h 229"/>
                <a:gd name="T2" fmla="*/ 0 w 8"/>
                <a:gd name="T3" fmla="*/ 225 h 229"/>
                <a:gd name="T4" fmla="*/ 0 w 8"/>
                <a:gd name="T5" fmla="*/ 4 h 229"/>
                <a:gd name="T6" fmla="*/ 4 w 8"/>
                <a:gd name="T7" fmla="*/ 0 h 229"/>
                <a:gd name="T8" fmla="*/ 8 w 8"/>
                <a:gd name="T9" fmla="*/ 4 h 229"/>
                <a:gd name="T10" fmla="*/ 8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2" y="229"/>
                    <a:pt x="0" y="227"/>
                    <a:pt x="0" y="225"/>
                  </a:cubicBezTo>
                  <a:cubicBezTo>
                    <a:pt x="0" y="4"/>
                    <a:pt x="0" y="4"/>
                    <a:pt x="0" y="4"/>
                  </a:cubicBezTo>
                  <a:cubicBezTo>
                    <a:pt x="0" y="1"/>
                    <a:pt x="2" y="0"/>
                    <a:pt x="4" y="0"/>
                  </a:cubicBezTo>
                  <a:cubicBezTo>
                    <a:pt x="6" y="0"/>
                    <a:pt x="8" y="1"/>
                    <a:pt x="8" y="4"/>
                  </a:cubicBezTo>
                  <a:cubicBezTo>
                    <a:pt x="8" y="225"/>
                    <a:pt x="8" y="225"/>
                    <a:pt x="8" y="225"/>
                  </a:cubicBezTo>
                  <a:cubicBezTo>
                    <a:pt x="8" y="227"/>
                    <a:pt x="6"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p:nvSpPr>
          <p:spPr bwMode="auto">
            <a:xfrm>
              <a:off x="4076" y="1504"/>
              <a:ext cx="14" cy="492"/>
            </a:xfrm>
            <a:custGeom>
              <a:avLst/>
              <a:gdLst>
                <a:gd name="T0" fmla="*/ 3 w 6"/>
                <a:gd name="T1" fmla="*/ 208 h 208"/>
                <a:gd name="T2" fmla="*/ 0 w 6"/>
                <a:gd name="T3" fmla="*/ 205 h 208"/>
                <a:gd name="T4" fmla="*/ 0 w 6"/>
                <a:gd name="T5" fmla="*/ 3 h 208"/>
                <a:gd name="T6" fmla="*/ 3 w 6"/>
                <a:gd name="T7" fmla="*/ 0 h 208"/>
                <a:gd name="T8" fmla="*/ 6 w 6"/>
                <a:gd name="T9" fmla="*/ 3 h 208"/>
                <a:gd name="T10" fmla="*/ 6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1" y="208"/>
                    <a:pt x="0" y="206"/>
                    <a:pt x="0" y="205"/>
                  </a:cubicBezTo>
                  <a:cubicBezTo>
                    <a:pt x="0" y="3"/>
                    <a:pt x="0" y="3"/>
                    <a:pt x="0" y="3"/>
                  </a:cubicBezTo>
                  <a:cubicBezTo>
                    <a:pt x="0" y="1"/>
                    <a:pt x="1" y="0"/>
                    <a:pt x="3" y="0"/>
                  </a:cubicBezTo>
                  <a:cubicBezTo>
                    <a:pt x="5" y="0"/>
                    <a:pt x="6" y="1"/>
                    <a:pt x="6" y="3"/>
                  </a:cubicBezTo>
                  <a:cubicBezTo>
                    <a:pt x="6" y="205"/>
                    <a:pt x="6" y="205"/>
                    <a:pt x="6" y="205"/>
                  </a:cubicBezTo>
                  <a:cubicBezTo>
                    <a:pt x="6" y="206"/>
                    <a:pt x="5"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p:nvSpPr>
          <p:spPr bwMode="auto">
            <a:xfrm>
              <a:off x="3797" y="1506"/>
              <a:ext cx="9" cy="474"/>
            </a:xfrm>
            <a:custGeom>
              <a:avLst/>
              <a:gdLst>
                <a:gd name="T0" fmla="*/ 2 w 4"/>
                <a:gd name="T1" fmla="*/ 200 h 200"/>
                <a:gd name="T2" fmla="*/ 0 w 4"/>
                <a:gd name="T3" fmla="*/ 198 h 200"/>
                <a:gd name="T4" fmla="*/ 0 w 4"/>
                <a:gd name="T5" fmla="*/ 2 h 200"/>
                <a:gd name="T6" fmla="*/ 2 w 4"/>
                <a:gd name="T7" fmla="*/ 0 h 200"/>
                <a:gd name="T8" fmla="*/ 4 w 4"/>
                <a:gd name="T9" fmla="*/ 2 h 200"/>
                <a:gd name="T10" fmla="*/ 4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1" y="200"/>
                    <a:pt x="0" y="199"/>
                    <a:pt x="0" y="198"/>
                  </a:cubicBezTo>
                  <a:cubicBezTo>
                    <a:pt x="0" y="2"/>
                    <a:pt x="0" y="2"/>
                    <a:pt x="0" y="2"/>
                  </a:cubicBezTo>
                  <a:cubicBezTo>
                    <a:pt x="0" y="1"/>
                    <a:pt x="1" y="0"/>
                    <a:pt x="2" y="0"/>
                  </a:cubicBezTo>
                  <a:cubicBezTo>
                    <a:pt x="3" y="0"/>
                    <a:pt x="4" y="1"/>
                    <a:pt x="4" y="2"/>
                  </a:cubicBezTo>
                  <a:cubicBezTo>
                    <a:pt x="4" y="198"/>
                    <a:pt x="4" y="198"/>
                    <a:pt x="4" y="198"/>
                  </a:cubicBezTo>
                  <a:cubicBezTo>
                    <a:pt x="4" y="199"/>
                    <a:pt x="3"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p:nvSpPr>
          <p:spPr bwMode="auto">
            <a:xfrm>
              <a:off x="3629" y="1518"/>
              <a:ext cx="7" cy="447"/>
            </a:xfrm>
            <a:custGeom>
              <a:avLst/>
              <a:gdLst>
                <a:gd name="T0" fmla="*/ 1 w 3"/>
                <a:gd name="T1" fmla="*/ 189 h 189"/>
                <a:gd name="T2" fmla="*/ 0 w 3"/>
                <a:gd name="T3" fmla="*/ 188 h 189"/>
                <a:gd name="T4" fmla="*/ 0 w 3"/>
                <a:gd name="T5" fmla="*/ 2 h 189"/>
                <a:gd name="T6" fmla="*/ 1 w 3"/>
                <a:gd name="T7" fmla="*/ 0 h 189"/>
                <a:gd name="T8" fmla="*/ 3 w 3"/>
                <a:gd name="T9" fmla="*/ 2 h 189"/>
                <a:gd name="T10" fmla="*/ 3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0" y="189"/>
                    <a:pt x="0" y="188"/>
                    <a:pt x="0" y="188"/>
                  </a:cubicBezTo>
                  <a:cubicBezTo>
                    <a:pt x="0" y="2"/>
                    <a:pt x="0" y="2"/>
                    <a:pt x="0" y="2"/>
                  </a:cubicBezTo>
                  <a:cubicBezTo>
                    <a:pt x="0" y="1"/>
                    <a:pt x="0" y="0"/>
                    <a:pt x="1" y="0"/>
                  </a:cubicBezTo>
                  <a:cubicBezTo>
                    <a:pt x="2" y="0"/>
                    <a:pt x="3" y="1"/>
                    <a:pt x="3" y="2"/>
                  </a:cubicBezTo>
                  <a:cubicBezTo>
                    <a:pt x="3" y="188"/>
                    <a:pt x="3" y="188"/>
                    <a:pt x="3" y="188"/>
                  </a:cubicBezTo>
                  <a:cubicBezTo>
                    <a:pt x="3" y="188"/>
                    <a:pt x="2"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9"/>
            <p:cNvSpPr>
              <a:spLocks/>
            </p:cNvSpPr>
            <p:nvPr/>
          </p:nvSpPr>
          <p:spPr bwMode="auto">
            <a:xfrm>
              <a:off x="3515" y="1506"/>
              <a:ext cx="7" cy="459"/>
            </a:xfrm>
            <a:custGeom>
              <a:avLst/>
              <a:gdLst>
                <a:gd name="T0" fmla="*/ 1 w 3"/>
                <a:gd name="T1" fmla="*/ 194 h 194"/>
                <a:gd name="T2" fmla="*/ 0 w 3"/>
                <a:gd name="T3" fmla="*/ 193 h 194"/>
                <a:gd name="T4" fmla="*/ 0 w 3"/>
                <a:gd name="T5" fmla="*/ 2 h 194"/>
                <a:gd name="T6" fmla="*/ 1 w 3"/>
                <a:gd name="T7" fmla="*/ 0 h 194"/>
                <a:gd name="T8" fmla="*/ 3 w 3"/>
                <a:gd name="T9" fmla="*/ 2 h 194"/>
                <a:gd name="T10" fmla="*/ 3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0" y="194"/>
                    <a:pt x="0" y="193"/>
                    <a:pt x="0" y="193"/>
                  </a:cubicBezTo>
                  <a:cubicBezTo>
                    <a:pt x="0" y="2"/>
                    <a:pt x="0" y="2"/>
                    <a:pt x="0" y="2"/>
                  </a:cubicBezTo>
                  <a:cubicBezTo>
                    <a:pt x="0" y="1"/>
                    <a:pt x="0" y="0"/>
                    <a:pt x="1" y="0"/>
                  </a:cubicBezTo>
                  <a:cubicBezTo>
                    <a:pt x="2" y="0"/>
                    <a:pt x="3" y="1"/>
                    <a:pt x="3" y="2"/>
                  </a:cubicBezTo>
                  <a:cubicBezTo>
                    <a:pt x="3" y="193"/>
                    <a:pt x="3" y="193"/>
                    <a:pt x="3" y="193"/>
                  </a:cubicBezTo>
                  <a:cubicBezTo>
                    <a:pt x="3" y="193"/>
                    <a:pt x="2"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0"/>
            <p:cNvSpPr>
              <a:spLocks/>
            </p:cNvSpPr>
            <p:nvPr/>
          </p:nvSpPr>
          <p:spPr bwMode="auto">
            <a:xfrm>
              <a:off x="3420" y="1494"/>
              <a:ext cx="8" cy="443"/>
            </a:xfrm>
            <a:custGeom>
              <a:avLst/>
              <a:gdLst>
                <a:gd name="T0" fmla="*/ 1 w 3"/>
                <a:gd name="T1" fmla="*/ 187 h 187"/>
                <a:gd name="T2" fmla="*/ 0 w 3"/>
                <a:gd name="T3" fmla="*/ 185 h 187"/>
                <a:gd name="T4" fmla="*/ 0 w 3"/>
                <a:gd name="T5" fmla="*/ 1 h 187"/>
                <a:gd name="T6" fmla="*/ 1 w 3"/>
                <a:gd name="T7" fmla="*/ 0 h 187"/>
                <a:gd name="T8" fmla="*/ 3 w 3"/>
                <a:gd name="T9" fmla="*/ 1 h 187"/>
                <a:gd name="T10" fmla="*/ 3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0" y="187"/>
                    <a:pt x="0" y="186"/>
                    <a:pt x="0" y="185"/>
                  </a:cubicBezTo>
                  <a:cubicBezTo>
                    <a:pt x="0" y="1"/>
                    <a:pt x="0" y="1"/>
                    <a:pt x="0" y="1"/>
                  </a:cubicBezTo>
                  <a:cubicBezTo>
                    <a:pt x="0" y="1"/>
                    <a:pt x="0" y="0"/>
                    <a:pt x="1" y="0"/>
                  </a:cubicBezTo>
                  <a:cubicBezTo>
                    <a:pt x="2" y="0"/>
                    <a:pt x="3" y="1"/>
                    <a:pt x="3" y="1"/>
                  </a:cubicBezTo>
                  <a:cubicBezTo>
                    <a:pt x="3" y="185"/>
                    <a:pt x="3" y="185"/>
                    <a:pt x="3" y="185"/>
                  </a:cubicBezTo>
                  <a:cubicBezTo>
                    <a:pt x="3" y="186"/>
                    <a:pt x="2"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1"/>
            <p:cNvSpPr>
              <a:spLocks/>
            </p:cNvSpPr>
            <p:nvPr/>
          </p:nvSpPr>
          <p:spPr bwMode="auto">
            <a:xfrm>
              <a:off x="3361" y="1485"/>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0" y="194"/>
                    <a:pt x="0" y="194"/>
                  </a:cubicBezTo>
                  <a:cubicBezTo>
                    <a:pt x="0" y="1"/>
                    <a:pt x="0" y="1"/>
                    <a:pt x="0" y="1"/>
                  </a:cubicBezTo>
                  <a:cubicBezTo>
                    <a:pt x="0" y="0"/>
                    <a:pt x="1" y="0"/>
                    <a:pt x="1" y="0"/>
                  </a:cubicBezTo>
                  <a:cubicBezTo>
                    <a:pt x="2" y="0"/>
                    <a:pt x="2" y="0"/>
                    <a:pt x="2" y="1"/>
                  </a:cubicBezTo>
                  <a:cubicBezTo>
                    <a:pt x="2" y="194"/>
                    <a:pt x="2" y="194"/>
                    <a:pt x="2" y="194"/>
                  </a:cubicBezTo>
                  <a:cubicBezTo>
                    <a:pt x="2" y="194"/>
                    <a:pt x="2"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2"/>
            <p:cNvSpPr>
              <a:spLocks/>
            </p:cNvSpPr>
            <p:nvPr/>
          </p:nvSpPr>
          <p:spPr bwMode="auto">
            <a:xfrm>
              <a:off x="3307" y="1463"/>
              <a:ext cx="5" cy="462"/>
            </a:xfrm>
            <a:custGeom>
              <a:avLst/>
              <a:gdLst>
                <a:gd name="T0" fmla="*/ 1 w 2"/>
                <a:gd name="T1" fmla="*/ 195 h 195"/>
                <a:gd name="T2" fmla="*/ 0 w 2"/>
                <a:gd name="T3" fmla="*/ 194 h 195"/>
                <a:gd name="T4" fmla="*/ 0 w 2"/>
                <a:gd name="T5" fmla="*/ 1 h 195"/>
                <a:gd name="T6" fmla="*/ 1 w 2"/>
                <a:gd name="T7" fmla="*/ 0 h 195"/>
                <a:gd name="T8" fmla="*/ 2 w 2"/>
                <a:gd name="T9" fmla="*/ 1 h 195"/>
                <a:gd name="T10" fmla="*/ 2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0" y="195"/>
                    <a:pt x="0" y="195"/>
                    <a:pt x="0" y="194"/>
                  </a:cubicBezTo>
                  <a:cubicBezTo>
                    <a:pt x="0" y="1"/>
                    <a:pt x="0" y="1"/>
                    <a:pt x="0" y="1"/>
                  </a:cubicBezTo>
                  <a:cubicBezTo>
                    <a:pt x="0" y="1"/>
                    <a:pt x="0" y="0"/>
                    <a:pt x="1" y="0"/>
                  </a:cubicBezTo>
                  <a:cubicBezTo>
                    <a:pt x="1" y="0"/>
                    <a:pt x="2" y="1"/>
                    <a:pt x="2" y="1"/>
                  </a:cubicBezTo>
                  <a:cubicBezTo>
                    <a:pt x="2" y="194"/>
                    <a:pt x="2" y="194"/>
                    <a:pt x="2" y="194"/>
                  </a:cubicBezTo>
                  <a:cubicBezTo>
                    <a:pt x="2" y="195"/>
                    <a:pt x="1"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3"/>
            <p:cNvSpPr>
              <a:spLocks/>
            </p:cNvSpPr>
            <p:nvPr/>
          </p:nvSpPr>
          <p:spPr bwMode="auto">
            <a:xfrm>
              <a:off x="3269" y="1442"/>
              <a:ext cx="5" cy="483"/>
            </a:xfrm>
            <a:custGeom>
              <a:avLst/>
              <a:gdLst>
                <a:gd name="T0" fmla="*/ 1 w 2"/>
                <a:gd name="T1" fmla="*/ 204 h 204"/>
                <a:gd name="T2" fmla="*/ 0 w 2"/>
                <a:gd name="T3" fmla="*/ 203 h 204"/>
                <a:gd name="T4" fmla="*/ 0 w 2"/>
                <a:gd name="T5" fmla="*/ 1 h 204"/>
                <a:gd name="T6" fmla="*/ 1 w 2"/>
                <a:gd name="T7" fmla="*/ 0 h 204"/>
                <a:gd name="T8" fmla="*/ 2 w 2"/>
                <a:gd name="T9" fmla="*/ 1 h 204"/>
                <a:gd name="T10" fmla="*/ 2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0" y="204"/>
                    <a:pt x="0" y="204"/>
                    <a:pt x="0" y="203"/>
                  </a:cubicBezTo>
                  <a:cubicBezTo>
                    <a:pt x="0" y="1"/>
                    <a:pt x="0" y="1"/>
                    <a:pt x="0" y="1"/>
                  </a:cubicBezTo>
                  <a:cubicBezTo>
                    <a:pt x="0" y="0"/>
                    <a:pt x="0" y="0"/>
                    <a:pt x="1" y="0"/>
                  </a:cubicBezTo>
                  <a:cubicBezTo>
                    <a:pt x="2" y="0"/>
                    <a:pt x="2" y="0"/>
                    <a:pt x="2" y="1"/>
                  </a:cubicBezTo>
                  <a:cubicBezTo>
                    <a:pt x="2" y="203"/>
                    <a:pt x="2" y="203"/>
                    <a:pt x="2" y="203"/>
                  </a:cubicBezTo>
                  <a:cubicBezTo>
                    <a:pt x="2" y="204"/>
                    <a:pt x="2"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4"/>
            <p:cNvSpPr>
              <a:spLocks/>
            </p:cNvSpPr>
            <p:nvPr/>
          </p:nvSpPr>
          <p:spPr bwMode="auto">
            <a:xfrm>
              <a:off x="3236" y="1416"/>
              <a:ext cx="5" cy="509"/>
            </a:xfrm>
            <a:custGeom>
              <a:avLst/>
              <a:gdLst>
                <a:gd name="T0" fmla="*/ 1 w 2"/>
                <a:gd name="T1" fmla="*/ 215 h 215"/>
                <a:gd name="T2" fmla="*/ 0 w 2"/>
                <a:gd name="T3" fmla="*/ 214 h 215"/>
                <a:gd name="T4" fmla="*/ 0 w 2"/>
                <a:gd name="T5" fmla="*/ 1 h 215"/>
                <a:gd name="T6" fmla="*/ 1 w 2"/>
                <a:gd name="T7" fmla="*/ 0 h 215"/>
                <a:gd name="T8" fmla="*/ 2 w 2"/>
                <a:gd name="T9" fmla="*/ 1 h 215"/>
                <a:gd name="T10" fmla="*/ 2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0" y="215"/>
                    <a:pt x="0" y="215"/>
                    <a:pt x="0" y="214"/>
                  </a:cubicBezTo>
                  <a:cubicBezTo>
                    <a:pt x="0" y="1"/>
                    <a:pt x="0" y="1"/>
                    <a:pt x="0" y="1"/>
                  </a:cubicBezTo>
                  <a:cubicBezTo>
                    <a:pt x="0" y="0"/>
                    <a:pt x="0" y="0"/>
                    <a:pt x="1" y="0"/>
                  </a:cubicBezTo>
                  <a:cubicBezTo>
                    <a:pt x="2" y="0"/>
                    <a:pt x="2" y="0"/>
                    <a:pt x="2" y="1"/>
                  </a:cubicBezTo>
                  <a:cubicBezTo>
                    <a:pt x="2" y="214"/>
                    <a:pt x="2" y="214"/>
                    <a:pt x="2" y="214"/>
                  </a:cubicBezTo>
                  <a:cubicBezTo>
                    <a:pt x="2" y="215"/>
                    <a:pt x="2"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
            <p:cNvSpPr>
              <a:spLocks/>
            </p:cNvSpPr>
            <p:nvPr/>
          </p:nvSpPr>
          <p:spPr bwMode="auto">
            <a:xfrm>
              <a:off x="3198" y="1385"/>
              <a:ext cx="5" cy="540"/>
            </a:xfrm>
            <a:custGeom>
              <a:avLst/>
              <a:gdLst>
                <a:gd name="T0" fmla="*/ 1 w 2"/>
                <a:gd name="T1" fmla="*/ 228 h 228"/>
                <a:gd name="T2" fmla="*/ 0 w 2"/>
                <a:gd name="T3" fmla="*/ 227 h 228"/>
                <a:gd name="T4" fmla="*/ 0 w 2"/>
                <a:gd name="T5" fmla="*/ 1 h 228"/>
                <a:gd name="T6" fmla="*/ 1 w 2"/>
                <a:gd name="T7" fmla="*/ 0 h 228"/>
                <a:gd name="T8" fmla="*/ 2 w 2"/>
                <a:gd name="T9" fmla="*/ 1 h 228"/>
                <a:gd name="T10" fmla="*/ 2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0" y="228"/>
                    <a:pt x="0" y="228"/>
                    <a:pt x="0" y="227"/>
                  </a:cubicBezTo>
                  <a:cubicBezTo>
                    <a:pt x="0" y="1"/>
                    <a:pt x="0" y="1"/>
                    <a:pt x="0" y="1"/>
                  </a:cubicBezTo>
                  <a:cubicBezTo>
                    <a:pt x="0" y="0"/>
                    <a:pt x="0" y="0"/>
                    <a:pt x="1" y="0"/>
                  </a:cubicBezTo>
                  <a:cubicBezTo>
                    <a:pt x="2" y="0"/>
                    <a:pt x="2" y="0"/>
                    <a:pt x="2" y="1"/>
                  </a:cubicBezTo>
                  <a:cubicBezTo>
                    <a:pt x="2" y="227"/>
                    <a:pt x="2" y="227"/>
                    <a:pt x="2" y="227"/>
                  </a:cubicBezTo>
                  <a:cubicBezTo>
                    <a:pt x="2" y="228"/>
                    <a:pt x="2"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
            <p:cNvSpPr>
              <a:spLocks/>
            </p:cNvSpPr>
            <p:nvPr/>
          </p:nvSpPr>
          <p:spPr bwMode="auto">
            <a:xfrm>
              <a:off x="3179" y="1364"/>
              <a:ext cx="3" cy="561"/>
            </a:xfrm>
            <a:custGeom>
              <a:avLst/>
              <a:gdLst>
                <a:gd name="T0" fmla="*/ 0 w 1"/>
                <a:gd name="T1" fmla="*/ 237 h 237"/>
                <a:gd name="T2" fmla="*/ 0 w 1"/>
                <a:gd name="T3" fmla="*/ 236 h 237"/>
                <a:gd name="T4" fmla="*/ 0 w 1"/>
                <a:gd name="T5" fmla="*/ 0 h 237"/>
                <a:gd name="T6" fmla="*/ 0 w 1"/>
                <a:gd name="T7" fmla="*/ 0 h 237"/>
                <a:gd name="T8" fmla="*/ 1 w 1"/>
                <a:gd name="T9" fmla="*/ 0 h 237"/>
                <a:gd name="T10" fmla="*/ 1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0" y="237"/>
                    <a:pt x="0" y="236"/>
                  </a:cubicBezTo>
                  <a:cubicBezTo>
                    <a:pt x="0" y="0"/>
                    <a:pt x="0" y="0"/>
                    <a:pt x="0" y="0"/>
                  </a:cubicBezTo>
                  <a:cubicBezTo>
                    <a:pt x="0" y="0"/>
                    <a:pt x="0" y="0"/>
                    <a:pt x="0" y="0"/>
                  </a:cubicBezTo>
                  <a:cubicBezTo>
                    <a:pt x="1" y="0"/>
                    <a:pt x="1" y="0"/>
                    <a:pt x="1" y="0"/>
                  </a:cubicBezTo>
                  <a:cubicBezTo>
                    <a:pt x="1" y="236"/>
                    <a:pt x="1" y="236"/>
                    <a:pt x="1" y="236"/>
                  </a:cubicBezTo>
                  <a:cubicBezTo>
                    <a:pt x="1" y="237"/>
                    <a:pt x="1"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p:cNvSpPr>
            <p:nvPr/>
          </p:nvSpPr>
          <p:spPr bwMode="auto">
            <a:xfrm>
              <a:off x="3158" y="1343"/>
              <a:ext cx="2" cy="582"/>
            </a:xfrm>
            <a:custGeom>
              <a:avLst/>
              <a:gdLst>
                <a:gd name="T0" fmla="*/ 1 w 1"/>
                <a:gd name="T1" fmla="*/ 246 h 246"/>
                <a:gd name="T2" fmla="*/ 0 w 1"/>
                <a:gd name="T3" fmla="*/ 245 h 246"/>
                <a:gd name="T4" fmla="*/ 0 w 1"/>
                <a:gd name="T5" fmla="*/ 1 h 246"/>
                <a:gd name="T6" fmla="*/ 1 w 1"/>
                <a:gd name="T7" fmla="*/ 0 h 246"/>
                <a:gd name="T8" fmla="*/ 1 w 1"/>
                <a:gd name="T9" fmla="*/ 1 h 246"/>
                <a:gd name="T10" fmla="*/ 1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0" y="246"/>
                    <a:pt x="0" y="246"/>
                    <a:pt x="0" y="245"/>
                  </a:cubicBezTo>
                  <a:cubicBezTo>
                    <a:pt x="0" y="1"/>
                    <a:pt x="0" y="1"/>
                    <a:pt x="0" y="1"/>
                  </a:cubicBezTo>
                  <a:cubicBezTo>
                    <a:pt x="0" y="1"/>
                    <a:pt x="0" y="0"/>
                    <a:pt x="1" y="0"/>
                  </a:cubicBezTo>
                  <a:cubicBezTo>
                    <a:pt x="1" y="0"/>
                    <a:pt x="1" y="1"/>
                    <a:pt x="1" y="1"/>
                  </a:cubicBezTo>
                  <a:cubicBezTo>
                    <a:pt x="1" y="245"/>
                    <a:pt x="1" y="245"/>
                    <a:pt x="1" y="245"/>
                  </a:cubicBezTo>
                  <a:cubicBezTo>
                    <a:pt x="1" y="246"/>
                    <a:pt x="1"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8"/>
            <p:cNvSpPr>
              <a:spLocks/>
            </p:cNvSpPr>
            <p:nvPr/>
          </p:nvSpPr>
          <p:spPr bwMode="auto">
            <a:xfrm>
              <a:off x="3139" y="1319"/>
              <a:ext cx="2" cy="606"/>
            </a:xfrm>
            <a:custGeom>
              <a:avLst/>
              <a:gdLst>
                <a:gd name="T0" fmla="*/ 0 w 1"/>
                <a:gd name="T1" fmla="*/ 256 h 256"/>
                <a:gd name="T2" fmla="*/ 0 w 1"/>
                <a:gd name="T3" fmla="*/ 255 h 256"/>
                <a:gd name="T4" fmla="*/ 0 w 1"/>
                <a:gd name="T5" fmla="*/ 1 h 256"/>
                <a:gd name="T6" fmla="*/ 0 w 1"/>
                <a:gd name="T7" fmla="*/ 0 h 256"/>
                <a:gd name="T8" fmla="*/ 1 w 1"/>
                <a:gd name="T9" fmla="*/ 1 h 256"/>
                <a:gd name="T10" fmla="*/ 1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0" y="256"/>
                    <a:pt x="0" y="256"/>
                    <a:pt x="0" y="255"/>
                  </a:cubicBezTo>
                  <a:cubicBezTo>
                    <a:pt x="0" y="1"/>
                    <a:pt x="0" y="1"/>
                    <a:pt x="0" y="1"/>
                  </a:cubicBezTo>
                  <a:cubicBezTo>
                    <a:pt x="0" y="1"/>
                    <a:pt x="0" y="0"/>
                    <a:pt x="0" y="0"/>
                  </a:cubicBezTo>
                  <a:cubicBezTo>
                    <a:pt x="0" y="0"/>
                    <a:pt x="1" y="1"/>
                    <a:pt x="1" y="1"/>
                  </a:cubicBezTo>
                  <a:cubicBezTo>
                    <a:pt x="1" y="255"/>
                    <a:pt x="1" y="255"/>
                    <a:pt x="1" y="255"/>
                  </a:cubicBezTo>
                  <a:cubicBezTo>
                    <a:pt x="1"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9"/>
            <p:cNvSpPr>
              <a:spLocks/>
            </p:cNvSpPr>
            <p:nvPr/>
          </p:nvSpPr>
          <p:spPr bwMode="auto">
            <a:xfrm>
              <a:off x="3118" y="1290"/>
              <a:ext cx="2" cy="635"/>
            </a:xfrm>
            <a:custGeom>
              <a:avLst/>
              <a:gdLst>
                <a:gd name="T0" fmla="*/ 0 w 1"/>
                <a:gd name="T1" fmla="*/ 268 h 268"/>
                <a:gd name="T2" fmla="*/ 0 w 1"/>
                <a:gd name="T3" fmla="*/ 267 h 268"/>
                <a:gd name="T4" fmla="*/ 0 w 1"/>
                <a:gd name="T5" fmla="*/ 1 h 268"/>
                <a:gd name="T6" fmla="*/ 0 w 1"/>
                <a:gd name="T7" fmla="*/ 0 h 268"/>
                <a:gd name="T8" fmla="*/ 1 w 1"/>
                <a:gd name="T9" fmla="*/ 1 h 268"/>
                <a:gd name="T10" fmla="*/ 1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0" y="268"/>
                    <a:pt x="0" y="267"/>
                  </a:cubicBezTo>
                  <a:cubicBezTo>
                    <a:pt x="0" y="1"/>
                    <a:pt x="0" y="1"/>
                    <a:pt x="0" y="1"/>
                  </a:cubicBezTo>
                  <a:cubicBezTo>
                    <a:pt x="0" y="1"/>
                    <a:pt x="0" y="0"/>
                    <a:pt x="0" y="0"/>
                  </a:cubicBezTo>
                  <a:cubicBezTo>
                    <a:pt x="1" y="0"/>
                    <a:pt x="1" y="1"/>
                    <a:pt x="1" y="1"/>
                  </a:cubicBezTo>
                  <a:cubicBezTo>
                    <a:pt x="1" y="267"/>
                    <a:pt x="1" y="267"/>
                    <a:pt x="1" y="267"/>
                  </a:cubicBezTo>
                  <a:cubicBezTo>
                    <a:pt x="1" y="268"/>
                    <a:pt x="1"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0"/>
            <p:cNvSpPr>
              <a:spLocks/>
            </p:cNvSpPr>
            <p:nvPr/>
          </p:nvSpPr>
          <p:spPr bwMode="auto">
            <a:xfrm>
              <a:off x="3096" y="1260"/>
              <a:ext cx="3" cy="665"/>
            </a:xfrm>
            <a:custGeom>
              <a:avLst/>
              <a:gdLst>
                <a:gd name="T0" fmla="*/ 1 w 1"/>
                <a:gd name="T1" fmla="*/ 281 h 281"/>
                <a:gd name="T2" fmla="*/ 0 w 1"/>
                <a:gd name="T3" fmla="*/ 280 h 281"/>
                <a:gd name="T4" fmla="*/ 0 w 1"/>
                <a:gd name="T5" fmla="*/ 1 h 281"/>
                <a:gd name="T6" fmla="*/ 1 w 1"/>
                <a:gd name="T7" fmla="*/ 0 h 281"/>
                <a:gd name="T8" fmla="*/ 1 w 1"/>
                <a:gd name="T9" fmla="*/ 1 h 281"/>
                <a:gd name="T10" fmla="*/ 1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0" y="281"/>
                    <a:pt x="0" y="281"/>
                    <a:pt x="0" y="280"/>
                  </a:cubicBezTo>
                  <a:cubicBezTo>
                    <a:pt x="0" y="1"/>
                    <a:pt x="0" y="1"/>
                    <a:pt x="0" y="1"/>
                  </a:cubicBezTo>
                  <a:cubicBezTo>
                    <a:pt x="0" y="0"/>
                    <a:pt x="0" y="0"/>
                    <a:pt x="1" y="0"/>
                  </a:cubicBezTo>
                  <a:cubicBezTo>
                    <a:pt x="1" y="0"/>
                    <a:pt x="1" y="0"/>
                    <a:pt x="1" y="1"/>
                  </a:cubicBezTo>
                  <a:cubicBezTo>
                    <a:pt x="1" y="280"/>
                    <a:pt x="1" y="280"/>
                    <a:pt x="1" y="280"/>
                  </a:cubicBezTo>
                  <a:cubicBezTo>
                    <a:pt x="1" y="281"/>
                    <a:pt x="1"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1"/>
            <p:cNvSpPr>
              <a:spLocks/>
            </p:cNvSpPr>
            <p:nvPr/>
          </p:nvSpPr>
          <p:spPr bwMode="auto">
            <a:xfrm>
              <a:off x="3078" y="1219"/>
              <a:ext cx="2" cy="706"/>
            </a:xfrm>
            <a:custGeom>
              <a:avLst/>
              <a:gdLst>
                <a:gd name="T0" fmla="*/ 0 w 1"/>
                <a:gd name="T1" fmla="*/ 298 h 298"/>
                <a:gd name="T2" fmla="*/ 0 w 1"/>
                <a:gd name="T3" fmla="*/ 297 h 298"/>
                <a:gd name="T4" fmla="*/ 0 w 1"/>
                <a:gd name="T5" fmla="*/ 1 h 298"/>
                <a:gd name="T6" fmla="*/ 0 w 1"/>
                <a:gd name="T7" fmla="*/ 0 h 298"/>
                <a:gd name="T8" fmla="*/ 1 w 1"/>
                <a:gd name="T9" fmla="*/ 1 h 298"/>
                <a:gd name="T10" fmla="*/ 1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0" y="298"/>
                    <a:pt x="0" y="298"/>
                    <a:pt x="0" y="297"/>
                  </a:cubicBezTo>
                  <a:cubicBezTo>
                    <a:pt x="0" y="1"/>
                    <a:pt x="0" y="1"/>
                    <a:pt x="0" y="1"/>
                  </a:cubicBezTo>
                  <a:cubicBezTo>
                    <a:pt x="0" y="1"/>
                    <a:pt x="0" y="0"/>
                    <a:pt x="0" y="0"/>
                  </a:cubicBezTo>
                  <a:cubicBezTo>
                    <a:pt x="0" y="0"/>
                    <a:pt x="1" y="1"/>
                    <a:pt x="1" y="1"/>
                  </a:cubicBezTo>
                  <a:cubicBezTo>
                    <a:pt x="1" y="297"/>
                    <a:pt x="1" y="297"/>
                    <a:pt x="1" y="297"/>
                  </a:cubicBezTo>
                  <a:cubicBezTo>
                    <a:pt x="1"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2"/>
            <p:cNvSpPr>
              <a:spLocks/>
            </p:cNvSpPr>
            <p:nvPr/>
          </p:nvSpPr>
          <p:spPr bwMode="auto">
            <a:xfrm>
              <a:off x="3056" y="1177"/>
              <a:ext cx="3" cy="748"/>
            </a:xfrm>
            <a:custGeom>
              <a:avLst/>
              <a:gdLst>
                <a:gd name="T0" fmla="*/ 0 w 1"/>
                <a:gd name="T1" fmla="*/ 316 h 316"/>
                <a:gd name="T2" fmla="*/ 0 w 1"/>
                <a:gd name="T3" fmla="*/ 315 h 316"/>
                <a:gd name="T4" fmla="*/ 0 w 1"/>
                <a:gd name="T5" fmla="*/ 1 h 316"/>
                <a:gd name="T6" fmla="*/ 0 w 1"/>
                <a:gd name="T7" fmla="*/ 0 h 316"/>
                <a:gd name="T8" fmla="*/ 1 w 1"/>
                <a:gd name="T9" fmla="*/ 1 h 316"/>
                <a:gd name="T10" fmla="*/ 1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0" y="316"/>
                    <a:pt x="0" y="315"/>
                  </a:cubicBezTo>
                  <a:cubicBezTo>
                    <a:pt x="0" y="1"/>
                    <a:pt x="0" y="1"/>
                    <a:pt x="0" y="1"/>
                  </a:cubicBezTo>
                  <a:cubicBezTo>
                    <a:pt x="0" y="0"/>
                    <a:pt x="0" y="0"/>
                    <a:pt x="0" y="0"/>
                  </a:cubicBezTo>
                  <a:cubicBezTo>
                    <a:pt x="1" y="0"/>
                    <a:pt x="1" y="0"/>
                    <a:pt x="1" y="1"/>
                  </a:cubicBezTo>
                  <a:cubicBezTo>
                    <a:pt x="1" y="315"/>
                    <a:pt x="1" y="315"/>
                    <a:pt x="1" y="315"/>
                  </a:cubicBezTo>
                  <a:cubicBezTo>
                    <a:pt x="1" y="316"/>
                    <a:pt x="1"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3"/>
            <p:cNvSpPr>
              <a:spLocks/>
            </p:cNvSpPr>
            <p:nvPr/>
          </p:nvSpPr>
          <p:spPr bwMode="auto">
            <a:xfrm>
              <a:off x="3035" y="1115"/>
              <a:ext cx="2" cy="810"/>
            </a:xfrm>
            <a:custGeom>
              <a:avLst/>
              <a:gdLst>
                <a:gd name="T0" fmla="*/ 1 w 1"/>
                <a:gd name="T1" fmla="*/ 342 h 342"/>
                <a:gd name="T2" fmla="*/ 0 w 1"/>
                <a:gd name="T3" fmla="*/ 341 h 342"/>
                <a:gd name="T4" fmla="*/ 0 w 1"/>
                <a:gd name="T5" fmla="*/ 0 h 342"/>
                <a:gd name="T6" fmla="*/ 1 w 1"/>
                <a:gd name="T7" fmla="*/ 0 h 342"/>
                <a:gd name="T8" fmla="*/ 1 w 1"/>
                <a:gd name="T9" fmla="*/ 0 h 342"/>
                <a:gd name="T10" fmla="*/ 1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0" y="342"/>
                    <a:pt x="0" y="342"/>
                    <a:pt x="0" y="341"/>
                  </a:cubicBezTo>
                  <a:cubicBezTo>
                    <a:pt x="0" y="0"/>
                    <a:pt x="0" y="0"/>
                    <a:pt x="0" y="0"/>
                  </a:cubicBezTo>
                  <a:cubicBezTo>
                    <a:pt x="0" y="0"/>
                    <a:pt x="0" y="0"/>
                    <a:pt x="1" y="0"/>
                  </a:cubicBezTo>
                  <a:cubicBezTo>
                    <a:pt x="1" y="0"/>
                    <a:pt x="1" y="0"/>
                    <a:pt x="1" y="0"/>
                  </a:cubicBezTo>
                  <a:cubicBezTo>
                    <a:pt x="1" y="341"/>
                    <a:pt x="1" y="341"/>
                    <a:pt x="1" y="341"/>
                  </a:cubicBezTo>
                  <a:cubicBezTo>
                    <a:pt x="1" y="342"/>
                    <a:pt x="1"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4"/>
            <p:cNvSpPr>
              <a:spLocks/>
            </p:cNvSpPr>
            <p:nvPr/>
          </p:nvSpPr>
          <p:spPr bwMode="auto">
            <a:xfrm>
              <a:off x="-35" y="857"/>
              <a:ext cx="2791" cy="767"/>
            </a:xfrm>
            <a:custGeom>
              <a:avLst/>
              <a:gdLst>
                <a:gd name="T0" fmla="*/ 1180 w 1180"/>
                <a:gd name="T1" fmla="*/ 0 h 324"/>
                <a:gd name="T2" fmla="*/ 986 w 1180"/>
                <a:gd name="T3" fmla="*/ 261 h 324"/>
                <a:gd name="T4" fmla="*/ 0 w 1180"/>
                <a:gd name="T5" fmla="*/ 192 h 324"/>
                <a:gd name="T6" fmla="*/ 0 w 1180"/>
                <a:gd name="T7" fmla="*/ 270 h 324"/>
                <a:gd name="T8" fmla="*/ 884 w 1180"/>
                <a:gd name="T9" fmla="*/ 292 h 324"/>
                <a:gd name="T10" fmla="*/ 1180 w 1180"/>
                <a:gd name="T11" fmla="*/ 0 h 324"/>
              </a:gdLst>
              <a:ahLst/>
              <a:cxnLst>
                <a:cxn ang="0">
                  <a:pos x="T0" y="T1"/>
                </a:cxn>
                <a:cxn ang="0">
                  <a:pos x="T2" y="T3"/>
                </a:cxn>
                <a:cxn ang="0">
                  <a:pos x="T4" y="T5"/>
                </a:cxn>
                <a:cxn ang="0">
                  <a:pos x="T6" y="T7"/>
                </a:cxn>
                <a:cxn ang="0">
                  <a:pos x="T8" y="T9"/>
                </a:cxn>
                <a:cxn ang="0">
                  <a:pos x="T10" y="T11"/>
                </a:cxn>
              </a:cxnLst>
              <a:rect l="0" t="0" r="r" b="b"/>
              <a:pathLst>
                <a:path w="1180" h="324">
                  <a:moveTo>
                    <a:pt x="1180" y="0"/>
                  </a:moveTo>
                  <a:cubicBezTo>
                    <a:pt x="1180" y="0"/>
                    <a:pt x="1176" y="252"/>
                    <a:pt x="986" y="261"/>
                  </a:cubicBezTo>
                  <a:cubicBezTo>
                    <a:pt x="797" y="271"/>
                    <a:pt x="0" y="192"/>
                    <a:pt x="0" y="192"/>
                  </a:cubicBezTo>
                  <a:cubicBezTo>
                    <a:pt x="0" y="270"/>
                    <a:pt x="0" y="270"/>
                    <a:pt x="0" y="270"/>
                  </a:cubicBezTo>
                  <a:cubicBezTo>
                    <a:pt x="884" y="292"/>
                    <a:pt x="884" y="292"/>
                    <a:pt x="884" y="292"/>
                  </a:cubicBezTo>
                  <a:cubicBezTo>
                    <a:pt x="884" y="292"/>
                    <a:pt x="1180" y="324"/>
                    <a:pt x="1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5"/>
            <p:cNvSpPr>
              <a:spLocks/>
            </p:cNvSpPr>
            <p:nvPr/>
          </p:nvSpPr>
          <p:spPr bwMode="auto">
            <a:xfrm>
              <a:off x="1131" y="1501"/>
              <a:ext cx="19" cy="543"/>
            </a:xfrm>
            <a:custGeom>
              <a:avLst/>
              <a:gdLst>
                <a:gd name="T0" fmla="*/ 4 w 8"/>
                <a:gd name="T1" fmla="*/ 229 h 229"/>
                <a:gd name="T2" fmla="*/ 8 w 8"/>
                <a:gd name="T3" fmla="*/ 225 h 229"/>
                <a:gd name="T4" fmla="*/ 8 w 8"/>
                <a:gd name="T5" fmla="*/ 4 h 229"/>
                <a:gd name="T6" fmla="*/ 4 w 8"/>
                <a:gd name="T7" fmla="*/ 0 h 229"/>
                <a:gd name="T8" fmla="*/ 0 w 8"/>
                <a:gd name="T9" fmla="*/ 4 h 229"/>
                <a:gd name="T10" fmla="*/ 0 w 8"/>
                <a:gd name="T11" fmla="*/ 225 h 229"/>
                <a:gd name="T12" fmla="*/ 4 w 8"/>
                <a:gd name="T13" fmla="*/ 229 h 229"/>
              </a:gdLst>
              <a:ahLst/>
              <a:cxnLst>
                <a:cxn ang="0">
                  <a:pos x="T0" y="T1"/>
                </a:cxn>
                <a:cxn ang="0">
                  <a:pos x="T2" y="T3"/>
                </a:cxn>
                <a:cxn ang="0">
                  <a:pos x="T4" y="T5"/>
                </a:cxn>
                <a:cxn ang="0">
                  <a:pos x="T6" y="T7"/>
                </a:cxn>
                <a:cxn ang="0">
                  <a:pos x="T8" y="T9"/>
                </a:cxn>
                <a:cxn ang="0">
                  <a:pos x="T10" y="T11"/>
                </a:cxn>
                <a:cxn ang="0">
                  <a:pos x="T12" y="T13"/>
                </a:cxn>
              </a:cxnLst>
              <a:rect l="0" t="0" r="r" b="b"/>
              <a:pathLst>
                <a:path w="8" h="229">
                  <a:moveTo>
                    <a:pt x="4" y="229"/>
                  </a:moveTo>
                  <a:cubicBezTo>
                    <a:pt x="7" y="229"/>
                    <a:pt x="8" y="227"/>
                    <a:pt x="8" y="225"/>
                  </a:cubicBezTo>
                  <a:cubicBezTo>
                    <a:pt x="8" y="4"/>
                    <a:pt x="8" y="4"/>
                    <a:pt x="8" y="4"/>
                  </a:cubicBezTo>
                  <a:cubicBezTo>
                    <a:pt x="8" y="1"/>
                    <a:pt x="7" y="0"/>
                    <a:pt x="4" y="0"/>
                  </a:cubicBezTo>
                  <a:cubicBezTo>
                    <a:pt x="2" y="0"/>
                    <a:pt x="0" y="1"/>
                    <a:pt x="0" y="4"/>
                  </a:cubicBezTo>
                  <a:cubicBezTo>
                    <a:pt x="0" y="225"/>
                    <a:pt x="0" y="225"/>
                    <a:pt x="0" y="225"/>
                  </a:cubicBezTo>
                  <a:cubicBezTo>
                    <a:pt x="0" y="227"/>
                    <a:pt x="2" y="229"/>
                    <a:pt x="4"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6"/>
            <p:cNvSpPr>
              <a:spLocks/>
            </p:cNvSpPr>
            <p:nvPr/>
          </p:nvSpPr>
          <p:spPr bwMode="auto">
            <a:xfrm>
              <a:off x="1663" y="1504"/>
              <a:ext cx="14" cy="492"/>
            </a:xfrm>
            <a:custGeom>
              <a:avLst/>
              <a:gdLst>
                <a:gd name="T0" fmla="*/ 3 w 6"/>
                <a:gd name="T1" fmla="*/ 208 h 208"/>
                <a:gd name="T2" fmla="*/ 6 w 6"/>
                <a:gd name="T3" fmla="*/ 205 h 208"/>
                <a:gd name="T4" fmla="*/ 6 w 6"/>
                <a:gd name="T5" fmla="*/ 3 h 208"/>
                <a:gd name="T6" fmla="*/ 3 w 6"/>
                <a:gd name="T7" fmla="*/ 0 h 208"/>
                <a:gd name="T8" fmla="*/ 0 w 6"/>
                <a:gd name="T9" fmla="*/ 3 h 208"/>
                <a:gd name="T10" fmla="*/ 0 w 6"/>
                <a:gd name="T11" fmla="*/ 205 h 208"/>
                <a:gd name="T12" fmla="*/ 3 w 6"/>
                <a:gd name="T13" fmla="*/ 208 h 208"/>
              </a:gdLst>
              <a:ahLst/>
              <a:cxnLst>
                <a:cxn ang="0">
                  <a:pos x="T0" y="T1"/>
                </a:cxn>
                <a:cxn ang="0">
                  <a:pos x="T2" y="T3"/>
                </a:cxn>
                <a:cxn ang="0">
                  <a:pos x="T4" y="T5"/>
                </a:cxn>
                <a:cxn ang="0">
                  <a:pos x="T6" y="T7"/>
                </a:cxn>
                <a:cxn ang="0">
                  <a:pos x="T8" y="T9"/>
                </a:cxn>
                <a:cxn ang="0">
                  <a:pos x="T10" y="T11"/>
                </a:cxn>
                <a:cxn ang="0">
                  <a:pos x="T12" y="T13"/>
                </a:cxn>
              </a:cxnLst>
              <a:rect l="0" t="0" r="r" b="b"/>
              <a:pathLst>
                <a:path w="6" h="208">
                  <a:moveTo>
                    <a:pt x="3" y="208"/>
                  </a:moveTo>
                  <a:cubicBezTo>
                    <a:pt x="5" y="208"/>
                    <a:pt x="6" y="206"/>
                    <a:pt x="6" y="205"/>
                  </a:cubicBezTo>
                  <a:cubicBezTo>
                    <a:pt x="6" y="3"/>
                    <a:pt x="6" y="3"/>
                    <a:pt x="6" y="3"/>
                  </a:cubicBezTo>
                  <a:cubicBezTo>
                    <a:pt x="6" y="1"/>
                    <a:pt x="5" y="0"/>
                    <a:pt x="3" y="0"/>
                  </a:cubicBezTo>
                  <a:cubicBezTo>
                    <a:pt x="2" y="0"/>
                    <a:pt x="0" y="1"/>
                    <a:pt x="0" y="3"/>
                  </a:cubicBezTo>
                  <a:cubicBezTo>
                    <a:pt x="0" y="205"/>
                    <a:pt x="0" y="205"/>
                    <a:pt x="0" y="205"/>
                  </a:cubicBezTo>
                  <a:cubicBezTo>
                    <a:pt x="0" y="206"/>
                    <a:pt x="2" y="208"/>
                    <a:pt x="3"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7"/>
            <p:cNvSpPr>
              <a:spLocks/>
            </p:cNvSpPr>
            <p:nvPr/>
          </p:nvSpPr>
          <p:spPr bwMode="auto">
            <a:xfrm>
              <a:off x="1947" y="1506"/>
              <a:ext cx="9" cy="474"/>
            </a:xfrm>
            <a:custGeom>
              <a:avLst/>
              <a:gdLst>
                <a:gd name="T0" fmla="*/ 2 w 4"/>
                <a:gd name="T1" fmla="*/ 200 h 200"/>
                <a:gd name="T2" fmla="*/ 4 w 4"/>
                <a:gd name="T3" fmla="*/ 198 h 200"/>
                <a:gd name="T4" fmla="*/ 4 w 4"/>
                <a:gd name="T5" fmla="*/ 2 h 200"/>
                <a:gd name="T6" fmla="*/ 2 w 4"/>
                <a:gd name="T7" fmla="*/ 0 h 200"/>
                <a:gd name="T8" fmla="*/ 0 w 4"/>
                <a:gd name="T9" fmla="*/ 2 h 200"/>
                <a:gd name="T10" fmla="*/ 0 w 4"/>
                <a:gd name="T11" fmla="*/ 198 h 200"/>
                <a:gd name="T12" fmla="*/ 2 w 4"/>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4" h="200">
                  <a:moveTo>
                    <a:pt x="2" y="200"/>
                  </a:moveTo>
                  <a:cubicBezTo>
                    <a:pt x="4" y="200"/>
                    <a:pt x="4" y="199"/>
                    <a:pt x="4" y="198"/>
                  </a:cubicBezTo>
                  <a:cubicBezTo>
                    <a:pt x="4" y="2"/>
                    <a:pt x="4" y="2"/>
                    <a:pt x="4" y="2"/>
                  </a:cubicBezTo>
                  <a:cubicBezTo>
                    <a:pt x="4" y="1"/>
                    <a:pt x="4" y="0"/>
                    <a:pt x="2" y="0"/>
                  </a:cubicBezTo>
                  <a:cubicBezTo>
                    <a:pt x="1" y="0"/>
                    <a:pt x="0" y="1"/>
                    <a:pt x="0" y="2"/>
                  </a:cubicBezTo>
                  <a:cubicBezTo>
                    <a:pt x="0" y="198"/>
                    <a:pt x="0" y="198"/>
                    <a:pt x="0" y="198"/>
                  </a:cubicBezTo>
                  <a:cubicBezTo>
                    <a:pt x="0" y="199"/>
                    <a:pt x="1" y="200"/>
                    <a:pt x="2" y="2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8"/>
            <p:cNvSpPr>
              <a:spLocks/>
            </p:cNvSpPr>
            <p:nvPr/>
          </p:nvSpPr>
          <p:spPr bwMode="auto">
            <a:xfrm>
              <a:off x="2120" y="1518"/>
              <a:ext cx="7" cy="447"/>
            </a:xfrm>
            <a:custGeom>
              <a:avLst/>
              <a:gdLst>
                <a:gd name="T0" fmla="*/ 1 w 3"/>
                <a:gd name="T1" fmla="*/ 189 h 189"/>
                <a:gd name="T2" fmla="*/ 3 w 3"/>
                <a:gd name="T3" fmla="*/ 188 h 189"/>
                <a:gd name="T4" fmla="*/ 3 w 3"/>
                <a:gd name="T5" fmla="*/ 2 h 189"/>
                <a:gd name="T6" fmla="*/ 1 w 3"/>
                <a:gd name="T7" fmla="*/ 0 h 189"/>
                <a:gd name="T8" fmla="*/ 0 w 3"/>
                <a:gd name="T9" fmla="*/ 2 h 189"/>
                <a:gd name="T10" fmla="*/ 0 w 3"/>
                <a:gd name="T11" fmla="*/ 188 h 189"/>
                <a:gd name="T12" fmla="*/ 1 w 3"/>
                <a:gd name="T13" fmla="*/ 189 h 189"/>
              </a:gdLst>
              <a:ahLst/>
              <a:cxnLst>
                <a:cxn ang="0">
                  <a:pos x="T0" y="T1"/>
                </a:cxn>
                <a:cxn ang="0">
                  <a:pos x="T2" y="T3"/>
                </a:cxn>
                <a:cxn ang="0">
                  <a:pos x="T4" y="T5"/>
                </a:cxn>
                <a:cxn ang="0">
                  <a:pos x="T6" y="T7"/>
                </a:cxn>
                <a:cxn ang="0">
                  <a:pos x="T8" y="T9"/>
                </a:cxn>
                <a:cxn ang="0">
                  <a:pos x="T10" y="T11"/>
                </a:cxn>
                <a:cxn ang="0">
                  <a:pos x="T12" y="T13"/>
                </a:cxn>
              </a:cxnLst>
              <a:rect l="0" t="0" r="r" b="b"/>
              <a:pathLst>
                <a:path w="3" h="189">
                  <a:moveTo>
                    <a:pt x="1" y="189"/>
                  </a:moveTo>
                  <a:cubicBezTo>
                    <a:pt x="2" y="189"/>
                    <a:pt x="3" y="188"/>
                    <a:pt x="3" y="188"/>
                  </a:cubicBezTo>
                  <a:cubicBezTo>
                    <a:pt x="3" y="2"/>
                    <a:pt x="3" y="2"/>
                    <a:pt x="3" y="2"/>
                  </a:cubicBezTo>
                  <a:cubicBezTo>
                    <a:pt x="3" y="1"/>
                    <a:pt x="2" y="0"/>
                    <a:pt x="1" y="0"/>
                  </a:cubicBezTo>
                  <a:cubicBezTo>
                    <a:pt x="1" y="0"/>
                    <a:pt x="0" y="1"/>
                    <a:pt x="0" y="2"/>
                  </a:cubicBezTo>
                  <a:cubicBezTo>
                    <a:pt x="0" y="188"/>
                    <a:pt x="0" y="188"/>
                    <a:pt x="0" y="188"/>
                  </a:cubicBezTo>
                  <a:cubicBezTo>
                    <a:pt x="0" y="188"/>
                    <a:pt x="1" y="189"/>
                    <a:pt x="1"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
            <p:cNvSpPr>
              <a:spLocks/>
            </p:cNvSpPr>
            <p:nvPr/>
          </p:nvSpPr>
          <p:spPr bwMode="auto">
            <a:xfrm>
              <a:off x="2233" y="1506"/>
              <a:ext cx="7" cy="459"/>
            </a:xfrm>
            <a:custGeom>
              <a:avLst/>
              <a:gdLst>
                <a:gd name="T0" fmla="*/ 1 w 3"/>
                <a:gd name="T1" fmla="*/ 194 h 194"/>
                <a:gd name="T2" fmla="*/ 3 w 3"/>
                <a:gd name="T3" fmla="*/ 193 h 194"/>
                <a:gd name="T4" fmla="*/ 3 w 3"/>
                <a:gd name="T5" fmla="*/ 2 h 194"/>
                <a:gd name="T6" fmla="*/ 1 w 3"/>
                <a:gd name="T7" fmla="*/ 0 h 194"/>
                <a:gd name="T8" fmla="*/ 0 w 3"/>
                <a:gd name="T9" fmla="*/ 2 h 194"/>
                <a:gd name="T10" fmla="*/ 0 w 3"/>
                <a:gd name="T11" fmla="*/ 193 h 194"/>
                <a:gd name="T12" fmla="*/ 1 w 3"/>
                <a:gd name="T13" fmla="*/ 194 h 194"/>
              </a:gdLst>
              <a:ahLst/>
              <a:cxnLst>
                <a:cxn ang="0">
                  <a:pos x="T0" y="T1"/>
                </a:cxn>
                <a:cxn ang="0">
                  <a:pos x="T2" y="T3"/>
                </a:cxn>
                <a:cxn ang="0">
                  <a:pos x="T4" y="T5"/>
                </a:cxn>
                <a:cxn ang="0">
                  <a:pos x="T6" y="T7"/>
                </a:cxn>
                <a:cxn ang="0">
                  <a:pos x="T8" y="T9"/>
                </a:cxn>
                <a:cxn ang="0">
                  <a:pos x="T10" y="T11"/>
                </a:cxn>
                <a:cxn ang="0">
                  <a:pos x="T12" y="T13"/>
                </a:cxn>
              </a:cxnLst>
              <a:rect l="0" t="0" r="r" b="b"/>
              <a:pathLst>
                <a:path w="3" h="194">
                  <a:moveTo>
                    <a:pt x="1" y="194"/>
                  </a:moveTo>
                  <a:cubicBezTo>
                    <a:pt x="2" y="194"/>
                    <a:pt x="3" y="193"/>
                    <a:pt x="3" y="193"/>
                  </a:cubicBezTo>
                  <a:cubicBezTo>
                    <a:pt x="3" y="2"/>
                    <a:pt x="3" y="2"/>
                    <a:pt x="3" y="2"/>
                  </a:cubicBezTo>
                  <a:cubicBezTo>
                    <a:pt x="3" y="1"/>
                    <a:pt x="2" y="0"/>
                    <a:pt x="1" y="0"/>
                  </a:cubicBezTo>
                  <a:cubicBezTo>
                    <a:pt x="1" y="0"/>
                    <a:pt x="0" y="1"/>
                    <a:pt x="0" y="2"/>
                  </a:cubicBezTo>
                  <a:cubicBezTo>
                    <a:pt x="0" y="193"/>
                    <a:pt x="0" y="193"/>
                    <a:pt x="0" y="193"/>
                  </a:cubicBezTo>
                  <a:cubicBezTo>
                    <a:pt x="0" y="193"/>
                    <a:pt x="1" y="194"/>
                    <a:pt x="1"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0"/>
            <p:cNvSpPr>
              <a:spLocks/>
            </p:cNvSpPr>
            <p:nvPr/>
          </p:nvSpPr>
          <p:spPr bwMode="auto">
            <a:xfrm>
              <a:off x="2328" y="1494"/>
              <a:ext cx="7" cy="443"/>
            </a:xfrm>
            <a:custGeom>
              <a:avLst/>
              <a:gdLst>
                <a:gd name="T0" fmla="*/ 1 w 3"/>
                <a:gd name="T1" fmla="*/ 187 h 187"/>
                <a:gd name="T2" fmla="*/ 3 w 3"/>
                <a:gd name="T3" fmla="*/ 185 h 187"/>
                <a:gd name="T4" fmla="*/ 3 w 3"/>
                <a:gd name="T5" fmla="*/ 1 h 187"/>
                <a:gd name="T6" fmla="*/ 1 w 3"/>
                <a:gd name="T7" fmla="*/ 0 h 187"/>
                <a:gd name="T8" fmla="*/ 0 w 3"/>
                <a:gd name="T9" fmla="*/ 1 h 187"/>
                <a:gd name="T10" fmla="*/ 0 w 3"/>
                <a:gd name="T11" fmla="*/ 185 h 187"/>
                <a:gd name="T12" fmla="*/ 1 w 3"/>
                <a:gd name="T13" fmla="*/ 187 h 187"/>
              </a:gdLst>
              <a:ahLst/>
              <a:cxnLst>
                <a:cxn ang="0">
                  <a:pos x="T0" y="T1"/>
                </a:cxn>
                <a:cxn ang="0">
                  <a:pos x="T2" y="T3"/>
                </a:cxn>
                <a:cxn ang="0">
                  <a:pos x="T4" y="T5"/>
                </a:cxn>
                <a:cxn ang="0">
                  <a:pos x="T6" y="T7"/>
                </a:cxn>
                <a:cxn ang="0">
                  <a:pos x="T8" y="T9"/>
                </a:cxn>
                <a:cxn ang="0">
                  <a:pos x="T10" y="T11"/>
                </a:cxn>
                <a:cxn ang="0">
                  <a:pos x="T12" y="T13"/>
                </a:cxn>
              </a:cxnLst>
              <a:rect l="0" t="0" r="r" b="b"/>
              <a:pathLst>
                <a:path w="3" h="187">
                  <a:moveTo>
                    <a:pt x="1" y="187"/>
                  </a:moveTo>
                  <a:cubicBezTo>
                    <a:pt x="2" y="187"/>
                    <a:pt x="3" y="186"/>
                    <a:pt x="3" y="185"/>
                  </a:cubicBezTo>
                  <a:cubicBezTo>
                    <a:pt x="3" y="1"/>
                    <a:pt x="3" y="1"/>
                    <a:pt x="3" y="1"/>
                  </a:cubicBezTo>
                  <a:cubicBezTo>
                    <a:pt x="3" y="1"/>
                    <a:pt x="2" y="0"/>
                    <a:pt x="1" y="0"/>
                  </a:cubicBezTo>
                  <a:cubicBezTo>
                    <a:pt x="1" y="0"/>
                    <a:pt x="0" y="1"/>
                    <a:pt x="0" y="1"/>
                  </a:cubicBezTo>
                  <a:cubicBezTo>
                    <a:pt x="0" y="185"/>
                    <a:pt x="0" y="185"/>
                    <a:pt x="0" y="185"/>
                  </a:cubicBezTo>
                  <a:cubicBezTo>
                    <a:pt x="0" y="186"/>
                    <a:pt x="1" y="187"/>
                    <a:pt x="1"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1"/>
            <p:cNvSpPr>
              <a:spLocks/>
            </p:cNvSpPr>
            <p:nvPr/>
          </p:nvSpPr>
          <p:spPr bwMode="auto">
            <a:xfrm>
              <a:off x="2387" y="1485"/>
              <a:ext cx="5"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4"/>
                    <a:pt x="2" y="194"/>
                  </a:cubicBezTo>
                  <a:cubicBezTo>
                    <a:pt x="2" y="1"/>
                    <a:pt x="2" y="1"/>
                    <a:pt x="2" y="1"/>
                  </a:cubicBezTo>
                  <a:cubicBezTo>
                    <a:pt x="2" y="0"/>
                    <a:pt x="1" y="0"/>
                    <a:pt x="1" y="0"/>
                  </a:cubicBezTo>
                  <a:cubicBezTo>
                    <a:pt x="0" y="0"/>
                    <a:pt x="0" y="0"/>
                    <a:pt x="0" y="1"/>
                  </a:cubicBezTo>
                  <a:cubicBezTo>
                    <a:pt x="0" y="194"/>
                    <a:pt x="0" y="194"/>
                    <a:pt x="0" y="194"/>
                  </a:cubicBezTo>
                  <a:cubicBezTo>
                    <a:pt x="0" y="194"/>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2"/>
            <p:cNvSpPr>
              <a:spLocks/>
            </p:cNvSpPr>
            <p:nvPr/>
          </p:nvSpPr>
          <p:spPr bwMode="auto">
            <a:xfrm>
              <a:off x="2444" y="1463"/>
              <a:ext cx="4" cy="462"/>
            </a:xfrm>
            <a:custGeom>
              <a:avLst/>
              <a:gdLst>
                <a:gd name="T0" fmla="*/ 1 w 2"/>
                <a:gd name="T1" fmla="*/ 195 h 195"/>
                <a:gd name="T2" fmla="*/ 2 w 2"/>
                <a:gd name="T3" fmla="*/ 194 h 195"/>
                <a:gd name="T4" fmla="*/ 2 w 2"/>
                <a:gd name="T5" fmla="*/ 1 h 195"/>
                <a:gd name="T6" fmla="*/ 1 w 2"/>
                <a:gd name="T7" fmla="*/ 0 h 195"/>
                <a:gd name="T8" fmla="*/ 0 w 2"/>
                <a:gd name="T9" fmla="*/ 1 h 195"/>
                <a:gd name="T10" fmla="*/ 0 w 2"/>
                <a:gd name="T11" fmla="*/ 194 h 195"/>
                <a:gd name="T12" fmla="*/ 1 w 2"/>
                <a:gd name="T13" fmla="*/ 195 h 195"/>
              </a:gdLst>
              <a:ahLst/>
              <a:cxnLst>
                <a:cxn ang="0">
                  <a:pos x="T0" y="T1"/>
                </a:cxn>
                <a:cxn ang="0">
                  <a:pos x="T2" y="T3"/>
                </a:cxn>
                <a:cxn ang="0">
                  <a:pos x="T4" y="T5"/>
                </a:cxn>
                <a:cxn ang="0">
                  <a:pos x="T6" y="T7"/>
                </a:cxn>
                <a:cxn ang="0">
                  <a:pos x="T8" y="T9"/>
                </a:cxn>
                <a:cxn ang="0">
                  <a:pos x="T10" y="T11"/>
                </a:cxn>
                <a:cxn ang="0">
                  <a:pos x="T12" y="T13"/>
                </a:cxn>
              </a:cxnLst>
              <a:rect l="0" t="0" r="r" b="b"/>
              <a:pathLst>
                <a:path w="2" h="195">
                  <a:moveTo>
                    <a:pt x="1" y="195"/>
                  </a:moveTo>
                  <a:cubicBezTo>
                    <a:pt x="1" y="195"/>
                    <a:pt x="2" y="195"/>
                    <a:pt x="2" y="194"/>
                  </a:cubicBezTo>
                  <a:cubicBezTo>
                    <a:pt x="2" y="1"/>
                    <a:pt x="2" y="1"/>
                    <a:pt x="2" y="1"/>
                  </a:cubicBezTo>
                  <a:cubicBezTo>
                    <a:pt x="2" y="1"/>
                    <a:pt x="1" y="0"/>
                    <a:pt x="1" y="0"/>
                  </a:cubicBezTo>
                  <a:cubicBezTo>
                    <a:pt x="0" y="0"/>
                    <a:pt x="0" y="1"/>
                    <a:pt x="0" y="1"/>
                  </a:cubicBezTo>
                  <a:cubicBezTo>
                    <a:pt x="0" y="194"/>
                    <a:pt x="0" y="194"/>
                    <a:pt x="0" y="194"/>
                  </a:cubicBezTo>
                  <a:cubicBezTo>
                    <a:pt x="0" y="195"/>
                    <a:pt x="0" y="195"/>
                    <a:pt x="1"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3"/>
            <p:cNvSpPr>
              <a:spLocks/>
            </p:cNvSpPr>
            <p:nvPr/>
          </p:nvSpPr>
          <p:spPr bwMode="auto">
            <a:xfrm>
              <a:off x="2479" y="1442"/>
              <a:ext cx="5" cy="483"/>
            </a:xfrm>
            <a:custGeom>
              <a:avLst/>
              <a:gdLst>
                <a:gd name="T0" fmla="*/ 1 w 2"/>
                <a:gd name="T1" fmla="*/ 204 h 204"/>
                <a:gd name="T2" fmla="*/ 2 w 2"/>
                <a:gd name="T3" fmla="*/ 203 h 204"/>
                <a:gd name="T4" fmla="*/ 2 w 2"/>
                <a:gd name="T5" fmla="*/ 1 h 204"/>
                <a:gd name="T6" fmla="*/ 1 w 2"/>
                <a:gd name="T7" fmla="*/ 0 h 204"/>
                <a:gd name="T8" fmla="*/ 0 w 2"/>
                <a:gd name="T9" fmla="*/ 1 h 204"/>
                <a:gd name="T10" fmla="*/ 0 w 2"/>
                <a:gd name="T11" fmla="*/ 203 h 204"/>
                <a:gd name="T12" fmla="*/ 1 w 2"/>
                <a:gd name="T13" fmla="*/ 204 h 204"/>
              </a:gdLst>
              <a:ahLst/>
              <a:cxnLst>
                <a:cxn ang="0">
                  <a:pos x="T0" y="T1"/>
                </a:cxn>
                <a:cxn ang="0">
                  <a:pos x="T2" y="T3"/>
                </a:cxn>
                <a:cxn ang="0">
                  <a:pos x="T4" y="T5"/>
                </a:cxn>
                <a:cxn ang="0">
                  <a:pos x="T6" y="T7"/>
                </a:cxn>
                <a:cxn ang="0">
                  <a:pos x="T8" y="T9"/>
                </a:cxn>
                <a:cxn ang="0">
                  <a:pos x="T10" y="T11"/>
                </a:cxn>
                <a:cxn ang="0">
                  <a:pos x="T12" y="T13"/>
                </a:cxn>
              </a:cxnLst>
              <a:rect l="0" t="0" r="r" b="b"/>
              <a:pathLst>
                <a:path w="2" h="204">
                  <a:moveTo>
                    <a:pt x="1" y="204"/>
                  </a:moveTo>
                  <a:cubicBezTo>
                    <a:pt x="2" y="204"/>
                    <a:pt x="2" y="204"/>
                    <a:pt x="2" y="203"/>
                  </a:cubicBezTo>
                  <a:cubicBezTo>
                    <a:pt x="2" y="1"/>
                    <a:pt x="2" y="1"/>
                    <a:pt x="2" y="1"/>
                  </a:cubicBezTo>
                  <a:cubicBezTo>
                    <a:pt x="2" y="0"/>
                    <a:pt x="2" y="0"/>
                    <a:pt x="1" y="0"/>
                  </a:cubicBezTo>
                  <a:cubicBezTo>
                    <a:pt x="1" y="0"/>
                    <a:pt x="0" y="0"/>
                    <a:pt x="0" y="1"/>
                  </a:cubicBezTo>
                  <a:cubicBezTo>
                    <a:pt x="0" y="203"/>
                    <a:pt x="0" y="203"/>
                    <a:pt x="0" y="203"/>
                  </a:cubicBezTo>
                  <a:cubicBezTo>
                    <a:pt x="0" y="204"/>
                    <a:pt x="1" y="204"/>
                    <a:pt x="1"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4"/>
            <p:cNvSpPr>
              <a:spLocks/>
            </p:cNvSpPr>
            <p:nvPr/>
          </p:nvSpPr>
          <p:spPr bwMode="auto">
            <a:xfrm>
              <a:off x="2512" y="1416"/>
              <a:ext cx="5" cy="509"/>
            </a:xfrm>
            <a:custGeom>
              <a:avLst/>
              <a:gdLst>
                <a:gd name="T0" fmla="*/ 1 w 2"/>
                <a:gd name="T1" fmla="*/ 215 h 215"/>
                <a:gd name="T2" fmla="*/ 2 w 2"/>
                <a:gd name="T3" fmla="*/ 214 h 215"/>
                <a:gd name="T4" fmla="*/ 2 w 2"/>
                <a:gd name="T5" fmla="*/ 1 h 215"/>
                <a:gd name="T6" fmla="*/ 1 w 2"/>
                <a:gd name="T7" fmla="*/ 0 h 215"/>
                <a:gd name="T8" fmla="*/ 0 w 2"/>
                <a:gd name="T9" fmla="*/ 1 h 215"/>
                <a:gd name="T10" fmla="*/ 0 w 2"/>
                <a:gd name="T11" fmla="*/ 214 h 215"/>
                <a:gd name="T12" fmla="*/ 1 w 2"/>
                <a:gd name="T13" fmla="*/ 215 h 215"/>
              </a:gdLst>
              <a:ahLst/>
              <a:cxnLst>
                <a:cxn ang="0">
                  <a:pos x="T0" y="T1"/>
                </a:cxn>
                <a:cxn ang="0">
                  <a:pos x="T2" y="T3"/>
                </a:cxn>
                <a:cxn ang="0">
                  <a:pos x="T4" y="T5"/>
                </a:cxn>
                <a:cxn ang="0">
                  <a:pos x="T6" y="T7"/>
                </a:cxn>
                <a:cxn ang="0">
                  <a:pos x="T8" y="T9"/>
                </a:cxn>
                <a:cxn ang="0">
                  <a:pos x="T10" y="T11"/>
                </a:cxn>
                <a:cxn ang="0">
                  <a:pos x="T12" y="T13"/>
                </a:cxn>
              </a:cxnLst>
              <a:rect l="0" t="0" r="r" b="b"/>
              <a:pathLst>
                <a:path w="2" h="215">
                  <a:moveTo>
                    <a:pt x="1" y="215"/>
                  </a:moveTo>
                  <a:cubicBezTo>
                    <a:pt x="2" y="215"/>
                    <a:pt x="2" y="215"/>
                    <a:pt x="2" y="214"/>
                  </a:cubicBezTo>
                  <a:cubicBezTo>
                    <a:pt x="2" y="1"/>
                    <a:pt x="2" y="1"/>
                    <a:pt x="2" y="1"/>
                  </a:cubicBezTo>
                  <a:cubicBezTo>
                    <a:pt x="2" y="0"/>
                    <a:pt x="2" y="0"/>
                    <a:pt x="1" y="0"/>
                  </a:cubicBezTo>
                  <a:cubicBezTo>
                    <a:pt x="1" y="0"/>
                    <a:pt x="0" y="0"/>
                    <a:pt x="0" y="1"/>
                  </a:cubicBezTo>
                  <a:cubicBezTo>
                    <a:pt x="0" y="214"/>
                    <a:pt x="0" y="214"/>
                    <a:pt x="0" y="214"/>
                  </a:cubicBezTo>
                  <a:cubicBezTo>
                    <a:pt x="0" y="215"/>
                    <a:pt x="1" y="215"/>
                    <a:pt x="1"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5"/>
            <p:cNvSpPr>
              <a:spLocks/>
            </p:cNvSpPr>
            <p:nvPr/>
          </p:nvSpPr>
          <p:spPr bwMode="auto">
            <a:xfrm>
              <a:off x="2550" y="1385"/>
              <a:ext cx="5" cy="540"/>
            </a:xfrm>
            <a:custGeom>
              <a:avLst/>
              <a:gdLst>
                <a:gd name="T0" fmla="*/ 1 w 2"/>
                <a:gd name="T1" fmla="*/ 228 h 228"/>
                <a:gd name="T2" fmla="*/ 2 w 2"/>
                <a:gd name="T3" fmla="*/ 227 h 228"/>
                <a:gd name="T4" fmla="*/ 2 w 2"/>
                <a:gd name="T5" fmla="*/ 1 h 228"/>
                <a:gd name="T6" fmla="*/ 1 w 2"/>
                <a:gd name="T7" fmla="*/ 0 h 228"/>
                <a:gd name="T8" fmla="*/ 0 w 2"/>
                <a:gd name="T9" fmla="*/ 1 h 228"/>
                <a:gd name="T10" fmla="*/ 0 w 2"/>
                <a:gd name="T11" fmla="*/ 227 h 228"/>
                <a:gd name="T12" fmla="*/ 1 w 2"/>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 h="228">
                  <a:moveTo>
                    <a:pt x="1" y="228"/>
                  </a:moveTo>
                  <a:cubicBezTo>
                    <a:pt x="2" y="228"/>
                    <a:pt x="2" y="228"/>
                    <a:pt x="2" y="227"/>
                  </a:cubicBezTo>
                  <a:cubicBezTo>
                    <a:pt x="2" y="1"/>
                    <a:pt x="2" y="1"/>
                    <a:pt x="2" y="1"/>
                  </a:cubicBezTo>
                  <a:cubicBezTo>
                    <a:pt x="2" y="0"/>
                    <a:pt x="2" y="0"/>
                    <a:pt x="1" y="0"/>
                  </a:cubicBezTo>
                  <a:cubicBezTo>
                    <a:pt x="1" y="0"/>
                    <a:pt x="0" y="0"/>
                    <a:pt x="0" y="1"/>
                  </a:cubicBezTo>
                  <a:cubicBezTo>
                    <a:pt x="0" y="227"/>
                    <a:pt x="0" y="227"/>
                    <a:pt x="0" y="227"/>
                  </a:cubicBezTo>
                  <a:cubicBezTo>
                    <a:pt x="0" y="228"/>
                    <a:pt x="1" y="228"/>
                    <a:pt x="1" y="2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6"/>
            <p:cNvSpPr>
              <a:spLocks/>
            </p:cNvSpPr>
            <p:nvPr/>
          </p:nvSpPr>
          <p:spPr bwMode="auto">
            <a:xfrm>
              <a:off x="2574" y="1364"/>
              <a:ext cx="2" cy="561"/>
            </a:xfrm>
            <a:custGeom>
              <a:avLst/>
              <a:gdLst>
                <a:gd name="T0" fmla="*/ 0 w 1"/>
                <a:gd name="T1" fmla="*/ 237 h 237"/>
                <a:gd name="T2" fmla="*/ 1 w 1"/>
                <a:gd name="T3" fmla="*/ 236 h 237"/>
                <a:gd name="T4" fmla="*/ 1 w 1"/>
                <a:gd name="T5" fmla="*/ 0 h 237"/>
                <a:gd name="T6" fmla="*/ 0 w 1"/>
                <a:gd name="T7" fmla="*/ 0 h 237"/>
                <a:gd name="T8" fmla="*/ 0 w 1"/>
                <a:gd name="T9" fmla="*/ 0 h 237"/>
                <a:gd name="T10" fmla="*/ 0 w 1"/>
                <a:gd name="T11" fmla="*/ 236 h 237"/>
                <a:gd name="T12" fmla="*/ 0 w 1"/>
                <a:gd name="T13" fmla="*/ 237 h 237"/>
              </a:gdLst>
              <a:ahLst/>
              <a:cxnLst>
                <a:cxn ang="0">
                  <a:pos x="T0" y="T1"/>
                </a:cxn>
                <a:cxn ang="0">
                  <a:pos x="T2" y="T3"/>
                </a:cxn>
                <a:cxn ang="0">
                  <a:pos x="T4" y="T5"/>
                </a:cxn>
                <a:cxn ang="0">
                  <a:pos x="T6" y="T7"/>
                </a:cxn>
                <a:cxn ang="0">
                  <a:pos x="T8" y="T9"/>
                </a:cxn>
                <a:cxn ang="0">
                  <a:pos x="T10" y="T11"/>
                </a:cxn>
                <a:cxn ang="0">
                  <a:pos x="T12" y="T13"/>
                </a:cxn>
              </a:cxnLst>
              <a:rect l="0" t="0" r="r" b="b"/>
              <a:pathLst>
                <a:path w="1" h="237">
                  <a:moveTo>
                    <a:pt x="0" y="237"/>
                  </a:moveTo>
                  <a:cubicBezTo>
                    <a:pt x="0" y="237"/>
                    <a:pt x="1" y="237"/>
                    <a:pt x="1" y="236"/>
                  </a:cubicBezTo>
                  <a:cubicBezTo>
                    <a:pt x="1" y="0"/>
                    <a:pt x="1" y="0"/>
                    <a:pt x="1" y="0"/>
                  </a:cubicBezTo>
                  <a:cubicBezTo>
                    <a:pt x="1" y="0"/>
                    <a:pt x="0" y="0"/>
                    <a:pt x="0" y="0"/>
                  </a:cubicBezTo>
                  <a:cubicBezTo>
                    <a:pt x="0" y="0"/>
                    <a:pt x="0" y="0"/>
                    <a:pt x="0" y="0"/>
                  </a:cubicBezTo>
                  <a:cubicBezTo>
                    <a:pt x="0" y="236"/>
                    <a:pt x="0" y="236"/>
                    <a:pt x="0" y="236"/>
                  </a:cubicBezTo>
                  <a:cubicBezTo>
                    <a:pt x="0" y="237"/>
                    <a:pt x="0" y="237"/>
                    <a:pt x="0" y="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p:cNvSpPr>
              <a:spLocks/>
            </p:cNvSpPr>
            <p:nvPr/>
          </p:nvSpPr>
          <p:spPr bwMode="auto">
            <a:xfrm>
              <a:off x="2593" y="1343"/>
              <a:ext cx="2" cy="582"/>
            </a:xfrm>
            <a:custGeom>
              <a:avLst/>
              <a:gdLst>
                <a:gd name="T0" fmla="*/ 1 w 1"/>
                <a:gd name="T1" fmla="*/ 246 h 246"/>
                <a:gd name="T2" fmla="*/ 1 w 1"/>
                <a:gd name="T3" fmla="*/ 245 h 246"/>
                <a:gd name="T4" fmla="*/ 1 w 1"/>
                <a:gd name="T5" fmla="*/ 1 h 246"/>
                <a:gd name="T6" fmla="*/ 1 w 1"/>
                <a:gd name="T7" fmla="*/ 0 h 246"/>
                <a:gd name="T8" fmla="*/ 0 w 1"/>
                <a:gd name="T9" fmla="*/ 1 h 246"/>
                <a:gd name="T10" fmla="*/ 0 w 1"/>
                <a:gd name="T11" fmla="*/ 245 h 246"/>
                <a:gd name="T12" fmla="*/ 1 w 1"/>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1" h="246">
                  <a:moveTo>
                    <a:pt x="1" y="246"/>
                  </a:moveTo>
                  <a:cubicBezTo>
                    <a:pt x="1" y="246"/>
                    <a:pt x="1" y="246"/>
                    <a:pt x="1" y="245"/>
                  </a:cubicBezTo>
                  <a:cubicBezTo>
                    <a:pt x="1" y="1"/>
                    <a:pt x="1" y="1"/>
                    <a:pt x="1" y="1"/>
                  </a:cubicBezTo>
                  <a:cubicBezTo>
                    <a:pt x="1" y="1"/>
                    <a:pt x="1" y="0"/>
                    <a:pt x="1" y="0"/>
                  </a:cubicBezTo>
                  <a:cubicBezTo>
                    <a:pt x="0" y="0"/>
                    <a:pt x="0" y="1"/>
                    <a:pt x="0" y="1"/>
                  </a:cubicBezTo>
                  <a:cubicBezTo>
                    <a:pt x="0" y="245"/>
                    <a:pt x="0" y="245"/>
                    <a:pt x="0" y="245"/>
                  </a:cubicBezTo>
                  <a:cubicBezTo>
                    <a:pt x="0" y="246"/>
                    <a:pt x="0" y="246"/>
                    <a:pt x="1" y="2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p:cNvSpPr>
              <a:spLocks/>
            </p:cNvSpPr>
            <p:nvPr/>
          </p:nvSpPr>
          <p:spPr bwMode="auto">
            <a:xfrm>
              <a:off x="2614" y="1319"/>
              <a:ext cx="2" cy="606"/>
            </a:xfrm>
            <a:custGeom>
              <a:avLst/>
              <a:gdLst>
                <a:gd name="T0" fmla="*/ 0 w 1"/>
                <a:gd name="T1" fmla="*/ 256 h 256"/>
                <a:gd name="T2" fmla="*/ 1 w 1"/>
                <a:gd name="T3" fmla="*/ 255 h 256"/>
                <a:gd name="T4" fmla="*/ 1 w 1"/>
                <a:gd name="T5" fmla="*/ 1 h 256"/>
                <a:gd name="T6" fmla="*/ 0 w 1"/>
                <a:gd name="T7" fmla="*/ 0 h 256"/>
                <a:gd name="T8" fmla="*/ 0 w 1"/>
                <a:gd name="T9" fmla="*/ 1 h 256"/>
                <a:gd name="T10" fmla="*/ 0 w 1"/>
                <a:gd name="T11" fmla="*/ 255 h 256"/>
                <a:gd name="T12" fmla="*/ 0 w 1"/>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 h="256">
                  <a:moveTo>
                    <a:pt x="0" y="256"/>
                  </a:moveTo>
                  <a:cubicBezTo>
                    <a:pt x="1" y="256"/>
                    <a:pt x="1" y="256"/>
                    <a:pt x="1" y="255"/>
                  </a:cubicBezTo>
                  <a:cubicBezTo>
                    <a:pt x="1" y="1"/>
                    <a:pt x="1" y="1"/>
                    <a:pt x="1" y="1"/>
                  </a:cubicBezTo>
                  <a:cubicBezTo>
                    <a:pt x="1" y="1"/>
                    <a:pt x="1" y="0"/>
                    <a:pt x="0" y="0"/>
                  </a:cubicBezTo>
                  <a:cubicBezTo>
                    <a:pt x="0" y="0"/>
                    <a:pt x="0" y="1"/>
                    <a:pt x="0" y="1"/>
                  </a:cubicBezTo>
                  <a:cubicBezTo>
                    <a:pt x="0" y="255"/>
                    <a:pt x="0" y="255"/>
                    <a:pt x="0" y="255"/>
                  </a:cubicBezTo>
                  <a:cubicBezTo>
                    <a:pt x="0" y="256"/>
                    <a:pt x="0" y="256"/>
                    <a:pt x="0"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p:cNvSpPr>
              <a:spLocks/>
            </p:cNvSpPr>
            <p:nvPr/>
          </p:nvSpPr>
          <p:spPr bwMode="auto">
            <a:xfrm>
              <a:off x="2635" y="1290"/>
              <a:ext cx="3" cy="635"/>
            </a:xfrm>
            <a:custGeom>
              <a:avLst/>
              <a:gdLst>
                <a:gd name="T0" fmla="*/ 0 w 1"/>
                <a:gd name="T1" fmla="*/ 268 h 268"/>
                <a:gd name="T2" fmla="*/ 1 w 1"/>
                <a:gd name="T3" fmla="*/ 267 h 268"/>
                <a:gd name="T4" fmla="*/ 1 w 1"/>
                <a:gd name="T5" fmla="*/ 1 h 268"/>
                <a:gd name="T6" fmla="*/ 0 w 1"/>
                <a:gd name="T7" fmla="*/ 0 h 268"/>
                <a:gd name="T8" fmla="*/ 0 w 1"/>
                <a:gd name="T9" fmla="*/ 1 h 268"/>
                <a:gd name="T10" fmla="*/ 0 w 1"/>
                <a:gd name="T11" fmla="*/ 267 h 268"/>
                <a:gd name="T12" fmla="*/ 0 w 1"/>
                <a:gd name="T13" fmla="*/ 268 h 268"/>
              </a:gdLst>
              <a:ahLst/>
              <a:cxnLst>
                <a:cxn ang="0">
                  <a:pos x="T0" y="T1"/>
                </a:cxn>
                <a:cxn ang="0">
                  <a:pos x="T2" y="T3"/>
                </a:cxn>
                <a:cxn ang="0">
                  <a:pos x="T4" y="T5"/>
                </a:cxn>
                <a:cxn ang="0">
                  <a:pos x="T6" y="T7"/>
                </a:cxn>
                <a:cxn ang="0">
                  <a:pos x="T8" y="T9"/>
                </a:cxn>
                <a:cxn ang="0">
                  <a:pos x="T10" y="T11"/>
                </a:cxn>
                <a:cxn ang="0">
                  <a:pos x="T12" y="T13"/>
                </a:cxn>
              </a:cxnLst>
              <a:rect l="0" t="0" r="r" b="b"/>
              <a:pathLst>
                <a:path w="1" h="268">
                  <a:moveTo>
                    <a:pt x="0" y="268"/>
                  </a:moveTo>
                  <a:cubicBezTo>
                    <a:pt x="0" y="268"/>
                    <a:pt x="1" y="268"/>
                    <a:pt x="1" y="267"/>
                  </a:cubicBezTo>
                  <a:cubicBezTo>
                    <a:pt x="1" y="1"/>
                    <a:pt x="1" y="1"/>
                    <a:pt x="1" y="1"/>
                  </a:cubicBezTo>
                  <a:cubicBezTo>
                    <a:pt x="1" y="1"/>
                    <a:pt x="0" y="0"/>
                    <a:pt x="0" y="0"/>
                  </a:cubicBezTo>
                  <a:cubicBezTo>
                    <a:pt x="0" y="0"/>
                    <a:pt x="0" y="1"/>
                    <a:pt x="0" y="1"/>
                  </a:cubicBezTo>
                  <a:cubicBezTo>
                    <a:pt x="0" y="267"/>
                    <a:pt x="0" y="267"/>
                    <a:pt x="0" y="267"/>
                  </a:cubicBezTo>
                  <a:cubicBezTo>
                    <a:pt x="0" y="268"/>
                    <a:pt x="0" y="26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0"/>
            <p:cNvSpPr>
              <a:spLocks/>
            </p:cNvSpPr>
            <p:nvPr/>
          </p:nvSpPr>
          <p:spPr bwMode="auto">
            <a:xfrm>
              <a:off x="2654" y="1260"/>
              <a:ext cx="2" cy="665"/>
            </a:xfrm>
            <a:custGeom>
              <a:avLst/>
              <a:gdLst>
                <a:gd name="T0" fmla="*/ 1 w 1"/>
                <a:gd name="T1" fmla="*/ 281 h 281"/>
                <a:gd name="T2" fmla="*/ 1 w 1"/>
                <a:gd name="T3" fmla="*/ 280 h 281"/>
                <a:gd name="T4" fmla="*/ 1 w 1"/>
                <a:gd name="T5" fmla="*/ 1 h 281"/>
                <a:gd name="T6" fmla="*/ 1 w 1"/>
                <a:gd name="T7" fmla="*/ 0 h 281"/>
                <a:gd name="T8" fmla="*/ 0 w 1"/>
                <a:gd name="T9" fmla="*/ 1 h 281"/>
                <a:gd name="T10" fmla="*/ 0 w 1"/>
                <a:gd name="T11" fmla="*/ 280 h 281"/>
                <a:gd name="T12" fmla="*/ 1 w 1"/>
                <a:gd name="T13" fmla="*/ 281 h 281"/>
              </a:gdLst>
              <a:ahLst/>
              <a:cxnLst>
                <a:cxn ang="0">
                  <a:pos x="T0" y="T1"/>
                </a:cxn>
                <a:cxn ang="0">
                  <a:pos x="T2" y="T3"/>
                </a:cxn>
                <a:cxn ang="0">
                  <a:pos x="T4" y="T5"/>
                </a:cxn>
                <a:cxn ang="0">
                  <a:pos x="T6" y="T7"/>
                </a:cxn>
                <a:cxn ang="0">
                  <a:pos x="T8" y="T9"/>
                </a:cxn>
                <a:cxn ang="0">
                  <a:pos x="T10" y="T11"/>
                </a:cxn>
                <a:cxn ang="0">
                  <a:pos x="T12" y="T13"/>
                </a:cxn>
              </a:cxnLst>
              <a:rect l="0" t="0" r="r" b="b"/>
              <a:pathLst>
                <a:path w="1" h="281">
                  <a:moveTo>
                    <a:pt x="1" y="281"/>
                  </a:moveTo>
                  <a:cubicBezTo>
                    <a:pt x="1" y="281"/>
                    <a:pt x="1" y="281"/>
                    <a:pt x="1" y="280"/>
                  </a:cubicBezTo>
                  <a:cubicBezTo>
                    <a:pt x="1" y="1"/>
                    <a:pt x="1" y="1"/>
                    <a:pt x="1" y="1"/>
                  </a:cubicBezTo>
                  <a:cubicBezTo>
                    <a:pt x="1" y="0"/>
                    <a:pt x="1" y="0"/>
                    <a:pt x="1" y="0"/>
                  </a:cubicBezTo>
                  <a:cubicBezTo>
                    <a:pt x="0" y="0"/>
                    <a:pt x="0" y="0"/>
                    <a:pt x="0" y="1"/>
                  </a:cubicBezTo>
                  <a:cubicBezTo>
                    <a:pt x="0" y="280"/>
                    <a:pt x="0" y="280"/>
                    <a:pt x="0" y="280"/>
                  </a:cubicBezTo>
                  <a:cubicBezTo>
                    <a:pt x="0" y="281"/>
                    <a:pt x="0" y="281"/>
                    <a:pt x="1"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1"/>
            <p:cNvSpPr>
              <a:spLocks/>
            </p:cNvSpPr>
            <p:nvPr/>
          </p:nvSpPr>
          <p:spPr bwMode="auto">
            <a:xfrm>
              <a:off x="2675" y="1219"/>
              <a:ext cx="3" cy="706"/>
            </a:xfrm>
            <a:custGeom>
              <a:avLst/>
              <a:gdLst>
                <a:gd name="T0" fmla="*/ 0 w 1"/>
                <a:gd name="T1" fmla="*/ 298 h 298"/>
                <a:gd name="T2" fmla="*/ 1 w 1"/>
                <a:gd name="T3" fmla="*/ 297 h 298"/>
                <a:gd name="T4" fmla="*/ 1 w 1"/>
                <a:gd name="T5" fmla="*/ 1 h 298"/>
                <a:gd name="T6" fmla="*/ 0 w 1"/>
                <a:gd name="T7" fmla="*/ 0 h 298"/>
                <a:gd name="T8" fmla="*/ 0 w 1"/>
                <a:gd name="T9" fmla="*/ 1 h 298"/>
                <a:gd name="T10" fmla="*/ 0 w 1"/>
                <a:gd name="T11" fmla="*/ 297 h 298"/>
                <a:gd name="T12" fmla="*/ 0 w 1"/>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1" h="298">
                  <a:moveTo>
                    <a:pt x="0" y="298"/>
                  </a:moveTo>
                  <a:cubicBezTo>
                    <a:pt x="1" y="298"/>
                    <a:pt x="1" y="298"/>
                    <a:pt x="1" y="297"/>
                  </a:cubicBezTo>
                  <a:cubicBezTo>
                    <a:pt x="1" y="1"/>
                    <a:pt x="1" y="1"/>
                    <a:pt x="1" y="1"/>
                  </a:cubicBezTo>
                  <a:cubicBezTo>
                    <a:pt x="1" y="1"/>
                    <a:pt x="1" y="0"/>
                    <a:pt x="0" y="0"/>
                  </a:cubicBezTo>
                  <a:cubicBezTo>
                    <a:pt x="0" y="0"/>
                    <a:pt x="0" y="1"/>
                    <a:pt x="0" y="1"/>
                  </a:cubicBezTo>
                  <a:cubicBezTo>
                    <a:pt x="0" y="297"/>
                    <a:pt x="0" y="297"/>
                    <a:pt x="0" y="297"/>
                  </a:cubicBezTo>
                  <a:cubicBezTo>
                    <a:pt x="0" y="298"/>
                    <a:pt x="0" y="298"/>
                    <a:pt x="0" y="2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2"/>
            <p:cNvSpPr>
              <a:spLocks/>
            </p:cNvSpPr>
            <p:nvPr/>
          </p:nvSpPr>
          <p:spPr bwMode="auto">
            <a:xfrm>
              <a:off x="2697" y="1177"/>
              <a:ext cx="2" cy="748"/>
            </a:xfrm>
            <a:custGeom>
              <a:avLst/>
              <a:gdLst>
                <a:gd name="T0" fmla="*/ 0 w 1"/>
                <a:gd name="T1" fmla="*/ 316 h 316"/>
                <a:gd name="T2" fmla="*/ 1 w 1"/>
                <a:gd name="T3" fmla="*/ 315 h 316"/>
                <a:gd name="T4" fmla="*/ 1 w 1"/>
                <a:gd name="T5" fmla="*/ 1 h 316"/>
                <a:gd name="T6" fmla="*/ 0 w 1"/>
                <a:gd name="T7" fmla="*/ 0 h 316"/>
                <a:gd name="T8" fmla="*/ 0 w 1"/>
                <a:gd name="T9" fmla="*/ 1 h 316"/>
                <a:gd name="T10" fmla="*/ 0 w 1"/>
                <a:gd name="T11" fmla="*/ 315 h 316"/>
                <a:gd name="T12" fmla="*/ 0 w 1"/>
                <a:gd name="T13" fmla="*/ 316 h 316"/>
              </a:gdLst>
              <a:ahLst/>
              <a:cxnLst>
                <a:cxn ang="0">
                  <a:pos x="T0" y="T1"/>
                </a:cxn>
                <a:cxn ang="0">
                  <a:pos x="T2" y="T3"/>
                </a:cxn>
                <a:cxn ang="0">
                  <a:pos x="T4" y="T5"/>
                </a:cxn>
                <a:cxn ang="0">
                  <a:pos x="T6" y="T7"/>
                </a:cxn>
                <a:cxn ang="0">
                  <a:pos x="T8" y="T9"/>
                </a:cxn>
                <a:cxn ang="0">
                  <a:pos x="T10" y="T11"/>
                </a:cxn>
                <a:cxn ang="0">
                  <a:pos x="T12" y="T13"/>
                </a:cxn>
              </a:cxnLst>
              <a:rect l="0" t="0" r="r" b="b"/>
              <a:pathLst>
                <a:path w="1" h="316">
                  <a:moveTo>
                    <a:pt x="0" y="316"/>
                  </a:moveTo>
                  <a:cubicBezTo>
                    <a:pt x="0" y="316"/>
                    <a:pt x="1" y="316"/>
                    <a:pt x="1" y="315"/>
                  </a:cubicBezTo>
                  <a:cubicBezTo>
                    <a:pt x="1" y="1"/>
                    <a:pt x="1" y="1"/>
                    <a:pt x="1" y="1"/>
                  </a:cubicBezTo>
                  <a:cubicBezTo>
                    <a:pt x="1" y="0"/>
                    <a:pt x="0" y="0"/>
                    <a:pt x="0" y="0"/>
                  </a:cubicBezTo>
                  <a:cubicBezTo>
                    <a:pt x="0" y="0"/>
                    <a:pt x="0" y="0"/>
                    <a:pt x="0" y="1"/>
                  </a:cubicBezTo>
                  <a:cubicBezTo>
                    <a:pt x="0" y="315"/>
                    <a:pt x="0" y="315"/>
                    <a:pt x="0" y="315"/>
                  </a:cubicBezTo>
                  <a:cubicBezTo>
                    <a:pt x="0" y="316"/>
                    <a:pt x="0" y="316"/>
                    <a:pt x="0" y="3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3"/>
            <p:cNvSpPr>
              <a:spLocks/>
            </p:cNvSpPr>
            <p:nvPr/>
          </p:nvSpPr>
          <p:spPr bwMode="auto">
            <a:xfrm>
              <a:off x="2716" y="1115"/>
              <a:ext cx="2" cy="810"/>
            </a:xfrm>
            <a:custGeom>
              <a:avLst/>
              <a:gdLst>
                <a:gd name="T0" fmla="*/ 1 w 1"/>
                <a:gd name="T1" fmla="*/ 342 h 342"/>
                <a:gd name="T2" fmla="*/ 1 w 1"/>
                <a:gd name="T3" fmla="*/ 341 h 342"/>
                <a:gd name="T4" fmla="*/ 1 w 1"/>
                <a:gd name="T5" fmla="*/ 0 h 342"/>
                <a:gd name="T6" fmla="*/ 1 w 1"/>
                <a:gd name="T7" fmla="*/ 0 h 342"/>
                <a:gd name="T8" fmla="*/ 0 w 1"/>
                <a:gd name="T9" fmla="*/ 0 h 342"/>
                <a:gd name="T10" fmla="*/ 0 w 1"/>
                <a:gd name="T11" fmla="*/ 341 h 342"/>
                <a:gd name="T12" fmla="*/ 1 w 1"/>
                <a:gd name="T13" fmla="*/ 342 h 342"/>
              </a:gdLst>
              <a:ahLst/>
              <a:cxnLst>
                <a:cxn ang="0">
                  <a:pos x="T0" y="T1"/>
                </a:cxn>
                <a:cxn ang="0">
                  <a:pos x="T2" y="T3"/>
                </a:cxn>
                <a:cxn ang="0">
                  <a:pos x="T4" y="T5"/>
                </a:cxn>
                <a:cxn ang="0">
                  <a:pos x="T6" y="T7"/>
                </a:cxn>
                <a:cxn ang="0">
                  <a:pos x="T8" y="T9"/>
                </a:cxn>
                <a:cxn ang="0">
                  <a:pos x="T10" y="T11"/>
                </a:cxn>
                <a:cxn ang="0">
                  <a:pos x="T12" y="T13"/>
                </a:cxn>
              </a:cxnLst>
              <a:rect l="0" t="0" r="r" b="b"/>
              <a:pathLst>
                <a:path w="1" h="342">
                  <a:moveTo>
                    <a:pt x="1" y="342"/>
                  </a:moveTo>
                  <a:cubicBezTo>
                    <a:pt x="1" y="342"/>
                    <a:pt x="1" y="342"/>
                    <a:pt x="1" y="341"/>
                  </a:cubicBezTo>
                  <a:cubicBezTo>
                    <a:pt x="1" y="0"/>
                    <a:pt x="1" y="0"/>
                    <a:pt x="1" y="0"/>
                  </a:cubicBezTo>
                  <a:cubicBezTo>
                    <a:pt x="1" y="0"/>
                    <a:pt x="1" y="0"/>
                    <a:pt x="1" y="0"/>
                  </a:cubicBezTo>
                  <a:cubicBezTo>
                    <a:pt x="0" y="0"/>
                    <a:pt x="0" y="0"/>
                    <a:pt x="0" y="0"/>
                  </a:cubicBezTo>
                  <a:cubicBezTo>
                    <a:pt x="0" y="341"/>
                    <a:pt x="0" y="341"/>
                    <a:pt x="0" y="341"/>
                  </a:cubicBezTo>
                  <a:cubicBezTo>
                    <a:pt x="0" y="342"/>
                    <a:pt x="0" y="342"/>
                    <a:pt x="1" y="3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Line 54"/>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 name="Line 55"/>
            <p:cNvSpPr>
              <a:spLocks noChangeShapeType="1"/>
            </p:cNvSpPr>
            <p:nvPr/>
          </p:nvSpPr>
          <p:spPr bwMode="auto">
            <a:xfrm>
              <a:off x="2879" y="1928"/>
              <a:ext cx="0" cy="0"/>
            </a:xfrm>
            <a:prstGeom prst="line">
              <a:avLst/>
            </a:prstGeom>
            <a:grpFill/>
            <a:ln w="15875"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3"/>
          <p:cNvSpPr>
            <a:spLocks noGrp="1"/>
          </p:cNvSpPr>
          <p:nvPr>
            <p:ph sz="quarter" idx="14" hasCustomPrompt="1"/>
          </p:nvPr>
        </p:nvSpPr>
        <p:spPr>
          <a:xfrm>
            <a:off x="201929" y="890715"/>
            <a:ext cx="8740142" cy="3800102"/>
          </a:xfrm>
        </p:spPr>
        <p:txBody>
          <a:bodyPr/>
          <a:lstStyle>
            <a:lvl1pPr>
              <a:defRPr sz="2400"/>
            </a:lvl1pPr>
            <a:lvl2pPr>
              <a:spcBef>
                <a:spcPts val="1200"/>
              </a:spcBef>
              <a:spcAft>
                <a:spcPts val="0"/>
              </a:spcAft>
              <a:defRPr sz="1600">
                <a:solidFill>
                  <a:srgbClr val="525252"/>
                </a:solidFill>
                <a:latin typeface="+mj-lt"/>
              </a:defRPr>
            </a:lvl2pPr>
            <a:lvl3pPr>
              <a:spcBef>
                <a:spcPts val="300"/>
              </a:spcBef>
              <a:spcAft>
                <a:spcPts val="0"/>
              </a:spcAft>
              <a:defRPr sz="1600">
                <a:solidFill>
                  <a:srgbClr val="525252"/>
                </a:solidFill>
                <a:latin typeface="+mj-lt"/>
              </a:defRPr>
            </a:lvl3pPr>
            <a:lvl4pPr>
              <a:spcBef>
                <a:spcPts val="300"/>
              </a:spcBef>
              <a:spcAft>
                <a:spcPts val="0"/>
              </a:spcAft>
              <a:defRPr sz="1600">
                <a:solidFill>
                  <a:srgbClr val="525252"/>
                </a:solidFill>
                <a:latin typeface="+mj-lt"/>
              </a:defRPr>
            </a:lvl4pPr>
            <a:lvl5pPr>
              <a:spcBef>
                <a:spcPts val="300"/>
              </a:spcBef>
              <a:spcAft>
                <a:spcPts val="0"/>
              </a:spcAft>
              <a:defRPr sz="1600">
                <a:solidFill>
                  <a:srgbClr val="525252"/>
                </a:solidFill>
                <a:latin typeface="+mj-lt"/>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Tree>
    <p:extLst>
      <p:ext uri="{BB962C8B-B14F-4D97-AF65-F5344CB8AC3E}">
        <p14:creationId xmlns:p14="http://schemas.microsoft.com/office/powerpoint/2010/main" val="224923758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2689274"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2891203" y="890715"/>
            <a:ext cx="6050868"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13"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4"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25812014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01929" y="890715"/>
            <a:ext cx="8740142" cy="380010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
        <p:nvSpPr>
          <p:cNvPr id="9"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0"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35116979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4572001"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7"/>
          </p:nvPr>
        </p:nvSpPr>
        <p:spPr/>
        <p:txBody>
          <a:bodyPr/>
          <a:lstStyle/>
          <a:p>
            <a:fld id="{2A07AAD6-65BA-4743-A383-4D091225014B}" type="slidenum">
              <a:rPr lang="en-US" smtClean="0"/>
              <a:pPr/>
              <a:t>‹#›</a:t>
            </a:fld>
            <a:endParaRPr lang="en-US"/>
          </a:p>
        </p:txBody>
      </p:sp>
      <p:sp>
        <p:nvSpPr>
          <p:cNvPr id="9"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Tree>
    <p:extLst>
      <p:ext uri="{BB962C8B-B14F-4D97-AF65-F5344CB8AC3E}">
        <p14:creationId xmlns:p14="http://schemas.microsoft.com/office/powerpoint/2010/main" val="42533934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arrow Left Column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2689274"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2891203" y="890715"/>
            <a:ext cx="6050868"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9"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102981992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9"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0"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110846223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8"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9"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15949148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
        <p:nvSpPr>
          <p:cNvPr id="6"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7" name="Slide Number Placeholder 10"/>
          <p:cNvSpPr>
            <a:spLocks noGrp="1"/>
          </p:cNvSpPr>
          <p:nvPr>
            <p:ph type="sldNum" sz="quarter" idx="16"/>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23767519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Rectangle 1"/>
          <p:cNvSpPr/>
          <p:nvPr userDrawn="1"/>
        </p:nvSpPr>
        <p:spPr>
          <a:xfrm>
            <a:off x="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37160" tIns="109728" rIns="137160" bIns="109728" rtlCol="0" anchor="t" anchorCtr="0"/>
          <a:lstStyle/>
          <a:p>
            <a:pPr algn="ctr" defTabSz="685783">
              <a:lnSpc>
                <a:spcPct val="90000"/>
              </a:lnSpc>
              <a:spcBef>
                <a:spcPts val="600"/>
              </a:spcBef>
            </a:pPr>
            <a:endParaRPr lang="en-US" sz="2000" dirty="0" err="1">
              <a:solidFill>
                <a:prstClr val="white"/>
              </a:solidFill>
            </a:endParaRPr>
          </a:p>
        </p:txBody>
      </p:sp>
      <p:sp>
        <p:nvSpPr>
          <p:cNvPr id="6" name="Title 5"/>
          <p:cNvSpPr>
            <a:spLocks noGrp="1"/>
          </p:cNvSpPr>
          <p:nvPr>
            <p:ph type="title" hasCustomPrompt="1"/>
          </p:nvPr>
        </p:nvSpPr>
        <p:spPr>
          <a:xfrm>
            <a:off x="153785" y="1709530"/>
            <a:ext cx="4235335" cy="1311966"/>
          </a:xfrm>
        </p:spPr>
        <p:txBody>
          <a:bodyPr/>
          <a:lstStyle>
            <a:lvl1pPr>
              <a:defRPr sz="3200">
                <a:gradFill>
                  <a:gsLst>
                    <a:gs pos="0">
                      <a:schemeClr val="bg1"/>
                    </a:gs>
                    <a:gs pos="100000">
                      <a:schemeClr val="bg1"/>
                    </a:gs>
                  </a:gsLst>
                  <a:lin ang="5400000" scaled="1"/>
                </a:gradFill>
                <a:latin typeface="+mn-lt"/>
              </a:defRPr>
            </a:lvl1pPr>
          </a:lstStyle>
          <a:p>
            <a:r>
              <a:rPr lang="en-US" dirty="0"/>
              <a:t>Click to edit title</a:t>
            </a:r>
          </a:p>
        </p:txBody>
      </p:sp>
      <p:sp>
        <p:nvSpPr>
          <p:cNvPr id="8" name="Content Placeholder 3"/>
          <p:cNvSpPr>
            <a:spLocks noGrp="1"/>
          </p:cNvSpPr>
          <p:nvPr>
            <p:ph sz="quarter" idx="15" hasCustomPrompt="1"/>
          </p:nvPr>
        </p:nvSpPr>
        <p:spPr>
          <a:xfrm>
            <a:off x="4725781" y="1709530"/>
            <a:ext cx="4216289" cy="2910198"/>
          </a:xfrm>
        </p:spPr>
        <p:txBody>
          <a:bodyPr/>
          <a:lstStyle>
            <a:lvl1pPr>
              <a:defRPr sz="2000">
                <a:solidFill>
                  <a:schemeClr val="tx1"/>
                </a:solidFill>
                <a:latin typeface="+mn-lt"/>
              </a:defRPr>
            </a:lvl1pPr>
            <a:lvl2pPr>
              <a:defRPr sz="2000">
                <a:solidFill>
                  <a:schemeClr val="tx1"/>
                </a:solidFill>
                <a:latin typeface="+mn-lt"/>
              </a:defRPr>
            </a:lvl2pPr>
            <a:lvl3pPr>
              <a:defRPr sz="2000">
                <a:solidFill>
                  <a:schemeClr val="tx1"/>
                </a:solidFill>
                <a:latin typeface="+mn-lt"/>
              </a:defRPr>
            </a:lvl3pPr>
            <a:lvl4pPr>
              <a:defRPr sz="2000">
                <a:solidFill>
                  <a:schemeClr val="tx1"/>
                </a:solidFill>
                <a:latin typeface="+mn-lt"/>
              </a:defRPr>
            </a:lvl4pPr>
            <a:lvl5pPr>
              <a:defRPr sz="2000">
                <a:solidFill>
                  <a:schemeClr val="tx1"/>
                </a:solidFill>
                <a:latin typeface="+mn-lt"/>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6" hasCustomPrompt="1"/>
          </p:nvPr>
        </p:nvSpPr>
        <p:spPr>
          <a:xfrm>
            <a:off x="153784" y="3021496"/>
            <a:ext cx="4235335" cy="1598232"/>
          </a:xfrm>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subtitle</a:t>
            </a:r>
          </a:p>
        </p:txBody>
      </p:sp>
      <p:sp>
        <p:nvSpPr>
          <p:cNvPr id="12" name="Footer Placeholder 6"/>
          <p:cNvSpPr txBox="1">
            <a:spLocks/>
          </p:cNvSpPr>
          <p:nvPr userDrawn="1"/>
        </p:nvSpPr>
        <p:spPr>
          <a:xfrm>
            <a:off x="7140271" y="4968057"/>
            <a:ext cx="1717980" cy="17393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 dirty="0">
                <a:solidFill>
                  <a:srgbClr val="666666"/>
                </a:solidFill>
              </a:rPr>
              <a:t>MICROSOFT CONFIDENTIAL</a:t>
            </a:r>
          </a:p>
        </p:txBody>
      </p:sp>
      <p:sp>
        <p:nvSpPr>
          <p:cNvPr id="13" name="Slide Number Placeholder 10"/>
          <p:cNvSpPr>
            <a:spLocks noGrp="1"/>
          </p:cNvSpPr>
          <p:nvPr>
            <p:ph type="sldNum" sz="quarter" idx="17"/>
          </p:nvPr>
        </p:nvSpPr>
        <p:spPr>
          <a:xfrm>
            <a:off x="8858251" y="4968057"/>
            <a:ext cx="285749" cy="173935"/>
          </a:xfrm>
        </p:spPr>
        <p:txBody>
          <a:bodyPr/>
          <a:lstStyle/>
          <a:p>
            <a:fld id="{2A07AAD6-65BA-4743-A383-4D091225014B}" type="slidenum">
              <a:rPr lang="en-US" smtClean="0"/>
              <a:pPr/>
              <a:t>‹#›</a:t>
            </a:fld>
            <a:endParaRPr lang="en-US"/>
          </a:p>
        </p:txBody>
      </p:sp>
    </p:spTree>
    <p:extLst>
      <p:ext uri="{BB962C8B-B14F-4D97-AF65-F5344CB8AC3E}">
        <p14:creationId xmlns:p14="http://schemas.microsoft.com/office/powerpoint/2010/main" val="37199560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204788" y="4487837"/>
            <a:ext cx="8230791" cy="463973"/>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18" eaLnBrk="0" hangingPunct="0"/>
            <a:r>
              <a:rPr lang="en-US" sz="500" dirty="0">
                <a:solidFill>
                  <a:prstClr val="white">
                    <a:alpha val="95000"/>
                  </a:prstClr>
                </a:solidFill>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grpSp>
        <p:nvGrpSpPr>
          <p:cNvPr id="44" name="Group 43"/>
          <p:cNvGrpSpPr/>
          <p:nvPr userDrawn="1"/>
        </p:nvGrpSpPr>
        <p:grpSpPr>
          <a:xfrm>
            <a:off x="344422" y="2355850"/>
            <a:ext cx="2504036" cy="533400"/>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white"/>
                </a:solidFill>
              </a:endParaRPr>
            </a:p>
          </p:txBody>
        </p:sp>
      </p:grpSp>
    </p:spTree>
    <p:extLst>
      <p:ext uri="{BB962C8B-B14F-4D97-AF65-F5344CB8AC3E}">
        <p14:creationId xmlns:p14="http://schemas.microsoft.com/office/powerpoint/2010/main" val="639981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Whiteboard Title - Windows">
    <p:bg>
      <p:bgPr>
        <a:solidFill>
          <a:schemeClr val="tx1"/>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9143999"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grpSp>
        <p:nvGrpSpPr>
          <p:cNvPr id="3" name="Group 2" hidden="1"/>
          <p:cNvGrpSpPr/>
          <p:nvPr userDrawn="1"/>
        </p:nvGrpSpPr>
        <p:grpSpPr>
          <a:xfrm>
            <a:off x="0" y="2"/>
            <a:ext cx="9131706" cy="5143498"/>
            <a:chOff x="0" y="2"/>
            <a:chExt cx="12192000" cy="6867230"/>
          </a:xfrm>
        </p:grpSpPr>
        <p:sp>
          <p:nvSpPr>
            <p:cNvPr id="19" name="Rectangle 18"/>
            <p:cNvSpPr/>
            <p:nvPr userDrawn="1"/>
          </p:nvSpPr>
          <p:spPr>
            <a:xfrm>
              <a:off x="0" y="2"/>
              <a:ext cx="12192000" cy="2354557"/>
            </a:xfrm>
            <a:prstGeom prst="rect">
              <a:avLst/>
            </a:prstGeom>
            <a:gradFill>
              <a:gsLst>
                <a:gs pos="0">
                  <a:schemeClr val="tx1"/>
                </a:gs>
                <a:gs pos="50000">
                  <a:schemeClr val="tx1">
                    <a:alpha val="8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a:solidFill>
                  <a:prstClr val="white"/>
                </a:solidFill>
              </a:endParaRPr>
            </a:p>
          </p:txBody>
        </p:sp>
        <p:sp>
          <p:nvSpPr>
            <p:cNvPr id="22" name="Rectangle 21"/>
            <p:cNvSpPr/>
            <p:nvPr userDrawn="1"/>
          </p:nvSpPr>
          <p:spPr>
            <a:xfrm rot="16200000">
              <a:off x="-34634" y="43870"/>
              <a:ext cx="6857999" cy="6788725"/>
            </a:xfrm>
            <a:prstGeom prst="rect">
              <a:avLst/>
            </a:prstGeom>
            <a:gradFill>
              <a:gsLst>
                <a:gs pos="43000">
                  <a:schemeClr val="tx1"/>
                </a:gs>
                <a:gs pos="48000">
                  <a:schemeClr val="tx1">
                    <a:alpha val="90000"/>
                  </a:schemeClr>
                </a:gs>
                <a:gs pos="64000">
                  <a:schemeClr val="tx1">
                    <a:alpha val="78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a:solidFill>
                  <a:prstClr val="white"/>
                </a:solidFill>
              </a:endParaRPr>
            </a:p>
          </p:txBody>
        </p:sp>
      </p:grpSp>
      <p:sp>
        <p:nvSpPr>
          <p:cNvPr id="12" name="Text Placeholder 4"/>
          <p:cNvSpPr>
            <a:spLocks noGrp="1"/>
          </p:cNvSpPr>
          <p:nvPr>
            <p:ph type="body" sz="quarter" idx="12" hasCustomPrompt="1"/>
          </p:nvPr>
        </p:nvSpPr>
        <p:spPr>
          <a:xfrm>
            <a:off x="165587" y="3082661"/>
            <a:ext cx="4650888" cy="875802"/>
          </a:xfrm>
          <a:noFill/>
        </p:spPr>
        <p:txBody>
          <a:bodyPr lIns="146304" tIns="109728" rIns="146304" bIns="109728">
            <a:noAutofit/>
          </a:bodyPr>
          <a:lstStyle>
            <a:lvl1pPr marL="0" indent="0">
              <a:spcBef>
                <a:spcPts val="0"/>
              </a:spcBef>
              <a:buNone/>
              <a:defRPr sz="2400" spc="0" baseline="0">
                <a:solidFill>
                  <a:schemeClr val="tx1"/>
                </a:solidFill>
                <a:latin typeface="+mj-lt"/>
              </a:defRPr>
            </a:lvl1pPr>
          </a:lstStyle>
          <a:p>
            <a:pPr lvl="0"/>
            <a:r>
              <a:rPr lang="en-US" dirty="0"/>
              <a:t>Speaker Name</a:t>
            </a:r>
          </a:p>
        </p:txBody>
      </p:sp>
      <p:sp>
        <p:nvSpPr>
          <p:cNvPr id="13" name="Title 1"/>
          <p:cNvSpPr>
            <a:spLocks noGrp="1"/>
          </p:cNvSpPr>
          <p:nvPr>
            <p:ph type="title" hasCustomPrompt="1"/>
          </p:nvPr>
        </p:nvSpPr>
        <p:spPr>
          <a:xfrm>
            <a:off x="163088" y="-6914"/>
            <a:ext cx="6309589" cy="1952671"/>
          </a:xfrm>
          <a:noFill/>
        </p:spPr>
        <p:txBody>
          <a:bodyPr lIns="146304" tIns="274320" rIns="146304" bIns="91440" anchor="ctr" anchorCtr="0"/>
          <a:lstStyle>
            <a:lvl1pPr>
              <a:defRPr sz="4800" spc="-74" baseline="0">
                <a:solidFill>
                  <a:schemeClr val="tx1"/>
                </a:solidFill>
              </a:defRPr>
            </a:lvl1pPr>
          </a:lstStyle>
          <a:p>
            <a:r>
              <a:rPr lang="en-US" dirty="0"/>
              <a:t>Presentation title</a:t>
            </a:r>
          </a:p>
        </p:txBody>
      </p:sp>
      <p:sp>
        <p:nvSpPr>
          <p:cNvPr id="15" name="Text Placeholder 38"/>
          <p:cNvSpPr>
            <a:spLocks noGrp="1"/>
          </p:cNvSpPr>
          <p:nvPr>
            <p:ph type="body" sz="quarter" idx="24" hasCustomPrompt="1"/>
          </p:nvPr>
        </p:nvSpPr>
        <p:spPr>
          <a:xfrm>
            <a:off x="163555" y="4036035"/>
            <a:ext cx="2464353" cy="271592"/>
          </a:xfrm>
        </p:spPr>
        <p:txBody>
          <a:bodyPr bIns="0" anchor="b"/>
          <a:lstStyle>
            <a:lvl1pPr marL="0" indent="0">
              <a:buNone/>
              <a:defRPr sz="1600" baseline="0">
                <a:solidFill>
                  <a:schemeClr val="tx1"/>
                </a:solidFill>
              </a:defRPr>
            </a:lvl1pPr>
          </a:lstStyle>
          <a:p>
            <a:pPr lvl="0"/>
            <a:r>
              <a:rPr lang="en-US" dirty="0"/>
              <a:t>Presentation Date</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1663" y="4804542"/>
            <a:ext cx="274320" cy="274320"/>
          </a:xfrm>
          <a:prstGeom prst="rect">
            <a:avLst/>
          </a:prstGeom>
        </p:spPr>
      </p:pic>
    </p:spTree>
    <p:extLst>
      <p:ext uri="{BB962C8B-B14F-4D97-AF65-F5344CB8AC3E}">
        <p14:creationId xmlns:p14="http://schemas.microsoft.com/office/powerpoint/2010/main" val="2518256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4572001"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Tree>
    <p:extLst>
      <p:ext uri="{BB962C8B-B14F-4D97-AF65-F5344CB8AC3E}">
        <p14:creationId xmlns:p14="http://schemas.microsoft.com/office/powerpoint/2010/main" val="395980012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Whiteboard Title - Windows">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r="6739"/>
          <a:stretch/>
        </p:blipFill>
        <p:spPr>
          <a:xfrm>
            <a:off x="1952321" y="6915"/>
            <a:ext cx="7191679" cy="5143500"/>
          </a:xfrm>
          <a:prstGeom prst="rect">
            <a:avLst/>
          </a:prstGeom>
        </p:spPr>
      </p:pic>
      <p:grpSp>
        <p:nvGrpSpPr>
          <p:cNvPr id="3" name="Group 2"/>
          <p:cNvGrpSpPr/>
          <p:nvPr userDrawn="1"/>
        </p:nvGrpSpPr>
        <p:grpSpPr>
          <a:xfrm>
            <a:off x="0" y="2"/>
            <a:ext cx="9131706" cy="5143498"/>
            <a:chOff x="0" y="2"/>
            <a:chExt cx="12192000" cy="6867230"/>
          </a:xfrm>
        </p:grpSpPr>
        <p:sp>
          <p:nvSpPr>
            <p:cNvPr id="19" name="Rectangle 18"/>
            <p:cNvSpPr/>
            <p:nvPr userDrawn="1"/>
          </p:nvSpPr>
          <p:spPr>
            <a:xfrm>
              <a:off x="0" y="2"/>
              <a:ext cx="12192000" cy="2354557"/>
            </a:xfrm>
            <a:prstGeom prst="rect">
              <a:avLst/>
            </a:prstGeom>
            <a:gradFill>
              <a:gsLst>
                <a:gs pos="0">
                  <a:schemeClr val="tx1"/>
                </a:gs>
                <a:gs pos="50000">
                  <a:schemeClr val="tx1">
                    <a:alpha val="8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a:solidFill>
                  <a:prstClr val="white"/>
                </a:solidFill>
              </a:endParaRPr>
            </a:p>
          </p:txBody>
        </p:sp>
        <p:sp>
          <p:nvSpPr>
            <p:cNvPr id="22" name="Rectangle 21"/>
            <p:cNvSpPr/>
            <p:nvPr userDrawn="1"/>
          </p:nvSpPr>
          <p:spPr>
            <a:xfrm rot="16200000">
              <a:off x="-34634" y="43870"/>
              <a:ext cx="6857999" cy="6788725"/>
            </a:xfrm>
            <a:prstGeom prst="rect">
              <a:avLst/>
            </a:prstGeom>
            <a:gradFill>
              <a:gsLst>
                <a:gs pos="43000">
                  <a:schemeClr val="tx1"/>
                </a:gs>
                <a:gs pos="48000">
                  <a:schemeClr val="tx1">
                    <a:alpha val="90000"/>
                  </a:schemeClr>
                </a:gs>
                <a:gs pos="64000">
                  <a:schemeClr val="tx1">
                    <a:alpha val="78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a:solidFill>
                  <a:prstClr val="white"/>
                </a:solidFill>
              </a:endParaRPr>
            </a:p>
          </p:txBody>
        </p:sp>
      </p:grpSp>
      <p:sp>
        <p:nvSpPr>
          <p:cNvPr id="12" name="Text Placeholder 4"/>
          <p:cNvSpPr>
            <a:spLocks noGrp="1"/>
          </p:cNvSpPr>
          <p:nvPr>
            <p:ph type="body" sz="quarter" idx="12" hasCustomPrompt="1"/>
          </p:nvPr>
        </p:nvSpPr>
        <p:spPr>
          <a:xfrm>
            <a:off x="165587" y="3082661"/>
            <a:ext cx="4650888" cy="875802"/>
          </a:xfrm>
          <a:noFill/>
        </p:spPr>
        <p:txBody>
          <a:bodyPr lIns="146304" tIns="109728" rIns="146304" bIns="109728">
            <a:noAutofit/>
          </a:bodyPr>
          <a:lstStyle>
            <a:lvl1pPr marL="0" indent="0">
              <a:spcBef>
                <a:spcPts val="0"/>
              </a:spcBef>
              <a:buNone/>
              <a:defRPr sz="2400" spc="0" baseline="0">
                <a:solidFill>
                  <a:schemeClr val="accent1"/>
                </a:solidFill>
                <a:latin typeface="+mj-lt"/>
              </a:defRPr>
            </a:lvl1pPr>
          </a:lstStyle>
          <a:p>
            <a:pPr lvl="0"/>
            <a:r>
              <a:rPr lang="en-US" dirty="0"/>
              <a:t>Speaker Name</a:t>
            </a:r>
          </a:p>
        </p:txBody>
      </p:sp>
      <p:sp>
        <p:nvSpPr>
          <p:cNvPr id="13" name="Title 1"/>
          <p:cNvSpPr>
            <a:spLocks noGrp="1"/>
          </p:cNvSpPr>
          <p:nvPr>
            <p:ph type="title" hasCustomPrompt="1"/>
          </p:nvPr>
        </p:nvSpPr>
        <p:spPr>
          <a:xfrm>
            <a:off x="163088" y="-6914"/>
            <a:ext cx="6309589" cy="1952671"/>
          </a:xfrm>
          <a:noFill/>
        </p:spPr>
        <p:txBody>
          <a:bodyPr lIns="146304" tIns="274320" rIns="146304" bIns="91440" anchor="ctr" anchorCtr="0"/>
          <a:lstStyle>
            <a:lvl1pPr>
              <a:defRPr sz="4800" spc="-74" baseline="0">
                <a:solidFill>
                  <a:schemeClr val="accent1"/>
                </a:solidFill>
              </a:defRPr>
            </a:lvl1pPr>
          </a:lstStyle>
          <a:p>
            <a:r>
              <a:rPr lang="en-US" dirty="0"/>
              <a:t>Presentation title</a:t>
            </a:r>
          </a:p>
        </p:txBody>
      </p:sp>
      <p:sp>
        <p:nvSpPr>
          <p:cNvPr id="15" name="Text Placeholder 38"/>
          <p:cNvSpPr>
            <a:spLocks noGrp="1"/>
          </p:cNvSpPr>
          <p:nvPr>
            <p:ph type="body" sz="quarter" idx="24" hasCustomPrompt="1"/>
          </p:nvPr>
        </p:nvSpPr>
        <p:spPr>
          <a:xfrm>
            <a:off x="163555" y="4036035"/>
            <a:ext cx="2464353" cy="271592"/>
          </a:xfrm>
        </p:spPr>
        <p:txBody>
          <a:bodyPr bIns="0" anchor="b"/>
          <a:lstStyle>
            <a:lvl1pPr marL="0" indent="0">
              <a:buNone/>
              <a:defRPr sz="1600" baseline="0">
                <a:solidFill>
                  <a:schemeClr val="bg1"/>
                </a:solidFill>
              </a:defRPr>
            </a:lvl1pPr>
          </a:lstStyle>
          <a:p>
            <a:pPr lvl="0"/>
            <a:r>
              <a:rPr lang="en-US" dirty="0"/>
              <a:t>Presentation Date</a:t>
            </a:r>
          </a:p>
        </p:txBody>
      </p:sp>
      <p:pic>
        <p:nvPicPr>
          <p:cNvPr id="18" name="Picture 17"/>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3088" y="4718817"/>
            <a:ext cx="280237" cy="280237"/>
          </a:xfrm>
          <a:prstGeom prst="rect">
            <a:avLst/>
          </a:prstGeom>
        </p:spPr>
      </p:pic>
    </p:spTree>
    <p:extLst>
      <p:ext uri="{BB962C8B-B14F-4D97-AF65-F5344CB8AC3E}">
        <p14:creationId xmlns:p14="http://schemas.microsoft.com/office/powerpoint/2010/main" val="2142830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Whiteboard Title - Microsoft">
    <p:bg>
      <p:bgPr>
        <a:solidFill>
          <a:schemeClr val="tx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extLst>
              <a:ext uri="{28A0092B-C50C-407E-A947-70E740481C1C}">
                <a14:useLocalDpi xmlns:a14="http://schemas.microsoft.com/office/drawing/2010/main" val="0"/>
              </a:ext>
            </a:extLst>
          </a:blip>
          <a:srcRect r="6739"/>
          <a:stretch/>
        </p:blipFill>
        <p:spPr>
          <a:xfrm>
            <a:off x="1952321" y="6915"/>
            <a:ext cx="7191679" cy="5143500"/>
          </a:xfrm>
          <a:prstGeom prst="rect">
            <a:avLst/>
          </a:prstGeom>
        </p:spPr>
      </p:pic>
      <p:grpSp>
        <p:nvGrpSpPr>
          <p:cNvPr id="3" name="Group 2"/>
          <p:cNvGrpSpPr/>
          <p:nvPr userDrawn="1"/>
        </p:nvGrpSpPr>
        <p:grpSpPr>
          <a:xfrm>
            <a:off x="0" y="2"/>
            <a:ext cx="9131706" cy="5143498"/>
            <a:chOff x="0" y="2"/>
            <a:chExt cx="12192000" cy="6867230"/>
          </a:xfrm>
        </p:grpSpPr>
        <p:sp>
          <p:nvSpPr>
            <p:cNvPr id="19" name="Rectangle 18"/>
            <p:cNvSpPr/>
            <p:nvPr userDrawn="1"/>
          </p:nvSpPr>
          <p:spPr>
            <a:xfrm>
              <a:off x="0" y="2"/>
              <a:ext cx="12192000" cy="2354557"/>
            </a:xfrm>
            <a:prstGeom prst="rect">
              <a:avLst/>
            </a:prstGeom>
            <a:gradFill>
              <a:gsLst>
                <a:gs pos="0">
                  <a:schemeClr val="tx1"/>
                </a:gs>
                <a:gs pos="50000">
                  <a:schemeClr val="tx1">
                    <a:alpha val="8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a:solidFill>
                  <a:prstClr val="white"/>
                </a:solidFill>
              </a:endParaRPr>
            </a:p>
          </p:txBody>
        </p:sp>
        <p:sp>
          <p:nvSpPr>
            <p:cNvPr id="22" name="Rectangle 21"/>
            <p:cNvSpPr/>
            <p:nvPr userDrawn="1"/>
          </p:nvSpPr>
          <p:spPr>
            <a:xfrm rot="16200000">
              <a:off x="-34634" y="43870"/>
              <a:ext cx="6857999" cy="6788725"/>
            </a:xfrm>
            <a:prstGeom prst="rect">
              <a:avLst/>
            </a:prstGeom>
            <a:gradFill>
              <a:gsLst>
                <a:gs pos="43000">
                  <a:schemeClr val="tx1"/>
                </a:gs>
                <a:gs pos="48000">
                  <a:schemeClr val="tx1">
                    <a:alpha val="90000"/>
                  </a:schemeClr>
                </a:gs>
                <a:gs pos="64000">
                  <a:schemeClr val="tx1">
                    <a:alpha val="78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377">
                <a:lnSpc>
                  <a:spcPct val="90000"/>
                </a:lnSpc>
                <a:spcBef>
                  <a:spcPts val="800"/>
                </a:spcBef>
              </a:pPr>
              <a:endParaRPr lang="en-US" sz="2667" dirty="0">
                <a:solidFill>
                  <a:prstClr val="white"/>
                </a:solidFill>
              </a:endParaRPr>
            </a:p>
          </p:txBody>
        </p:sp>
      </p:grpSp>
      <p:sp>
        <p:nvSpPr>
          <p:cNvPr id="12" name="Text Placeholder 4"/>
          <p:cNvSpPr>
            <a:spLocks noGrp="1"/>
          </p:cNvSpPr>
          <p:nvPr>
            <p:ph type="body" sz="quarter" idx="12" hasCustomPrompt="1"/>
          </p:nvPr>
        </p:nvSpPr>
        <p:spPr>
          <a:xfrm>
            <a:off x="165587" y="3082661"/>
            <a:ext cx="4650888" cy="875802"/>
          </a:xfrm>
          <a:noFill/>
        </p:spPr>
        <p:txBody>
          <a:bodyPr lIns="146304" tIns="109728" rIns="146304" bIns="109728">
            <a:noAutofit/>
          </a:bodyPr>
          <a:lstStyle>
            <a:lvl1pPr marL="0" indent="0">
              <a:spcBef>
                <a:spcPts val="0"/>
              </a:spcBef>
              <a:buNone/>
              <a:defRPr sz="2400" spc="0" baseline="0">
                <a:solidFill>
                  <a:schemeClr val="accent1"/>
                </a:solidFill>
                <a:latin typeface="+mj-lt"/>
              </a:defRPr>
            </a:lvl1pPr>
          </a:lstStyle>
          <a:p>
            <a:pPr lvl="0"/>
            <a:r>
              <a:rPr lang="en-US" dirty="0"/>
              <a:t>Speaker Name</a:t>
            </a:r>
          </a:p>
        </p:txBody>
      </p:sp>
      <p:sp>
        <p:nvSpPr>
          <p:cNvPr id="13" name="Title 1"/>
          <p:cNvSpPr>
            <a:spLocks noGrp="1"/>
          </p:cNvSpPr>
          <p:nvPr>
            <p:ph type="title" hasCustomPrompt="1"/>
          </p:nvPr>
        </p:nvSpPr>
        <p:spPr>
          <a:xfrm>
            <a:off x="163555" y="-6914"/>
            <a:ext cx="6309122" cy="1952671"/>
          </a:xfrm>
          <a:noFill/>
        </p:spPr>
        <p:txBody>
          <a:bodyPr lIns="146304" tIns="274320" rIns="146304" bIns="91440" anchor="ctr" anchorCtr="0"/>
          <a:lstStyle>
            <a:lvl1pPr>
              <a:defRPr sz="4800" spc="-74" baseline="0">
                <a:solidFill>
                  <a:schemeClr val="accent1"/>
                </a:solidFill>
              </a:defRPr>
            </a:lvl1pPr>
          </a:lstStyle>
          <a:p>
            <a:r>
              <a:rPr lang="en-US" dirty="0"/>
              <a:t>Presentation title</a:t>
            </a:r>
          </a:p>
        </p:txBody>
      </p:sp>
      <p:sp>
        <p:nvSpPr>
          <p:cNvPr id="15" name="Text Placeholder 38"/>
          <p:cNvSpPr>
            <a:spLocks noGrp="1"/>
          </p:cNvSpPr>
          <p:nvPr>
            <p:ph type="body" sz="quarter" idx="24" hasCustomPrompt="1"/>
          </p:nvPr>
        </p:nvSpPr>
        <p:spPr>
          <a:xfrm>
            <a:off x="163555" y="4036035"/>
            <a:ext cx="2464353" cy="271592"/>
          </a:xfrm>
        </p:spPr>
        <p:txBody>
          <a:bodyPr bIns="0" anchor="b"/>
          <a:lstStyle>
            <a:lvl1pPr marL="0" indent="0">
              <a:buNone/>
              <a:defRPr sz="1600" baseline="0">
                <a:solidFill>
                  <a:schemeClr val="bg1"/>
                </a:solidFill>
              </a:defRPr>
            </a:lvl1pPr>
          </a:lstStyle>
          <a:p>
            <a:pPr lvl="0"/>
            <a:r>
              <a:rPr lang="en-US" dirty="0"/>
              <a:t>Presentation Date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531849"/>
            <a:ext cx="1662802" cy="611651"/>
          </a:xfrm>
          <a:prstGeom prst="rect">
            <a:avLst/>
          </a:prstGeom>
        </p:spPr>
      </p:pic>
    </p:spTree>
    <p:extLst>
      <p:ext uri="{BB962C8B-B14F-4D97-AF65-F5344CB8AC3E}">
        <p14:creationId xmlns:p14="http://schemas.microsoft.com/office/powerpoint/2010/main" val="6912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 Microsoft">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20069" y="4121191"/>
            <a:ext cx="2510498" cy="923470"/>
          </a:xfrm>
          <a:prstGeom prst="rect">
            <a:avLst/>
          </a:prstGeom>
        </p:spPr>
      </p:pic>
      <p:sp>
        <p:nvSpPr>
          <p:cNvPr id="5" name="Text Placeholder 4"/>
          <p:cNvSpPr>
            <a:spLocks noGrp="1"/>
          </p:cNvSpPr>
          <p:nvPr>
            <p:ph type="body" sz="quarter" idx="12" hasCustomPrompt="1"/>
          </p:nvPr>
        </p:nvSpPr>
        <p:spPr>
          <a:xfrm>
            <a:off x="165587" y="2636094"/>
            <a:ext cx="4650888" cy="875802"/>
          </a:xfrm>
          <a:noFill/>
        </p:spPr>
        <p:txBody>
          <a:bodyPr lIns="146304" tIns="109728" rIns="146304" bIns="109728">
            <a:noAutofit/>
          </a:bodyPr>
          <a:lstStyle>
            <a:lvl1pPr marL="0" indent="0">
              <a:spcBef>
                <a:spcPts val="0"/>
              </a:spcBef>
              <a:buNone/>
              <a:defRPr sz="2400" spc="0" baseline="0">
                <a:solidFill>
                  <a:schemeClr val="accent1"/>
                </a:solidFill>
                <a:latin typeface="+mj-lt"/>
              </a:defRPr>
            </a:lvl1pPr>
          </a:lstStyle>
          <a:p>
            <a:pPr lvl="0"/>
            <a:r>
              <a:rPr lang="en-US" dirty="0"/>
              <a:t>Speaker Name</a:t>
            </a:r>
          </a:p>
        </p:txBody>
      </p:sp>
      <p:sp>
        <p:nvSpPr>
          <p:cNvPr id="7" name="Title 1"/>
          <p:cNvSpPr>
            <a:spLocks noGrp="1"/>
          </p:cNvSpPr>
          <p:nvPr>
            <p:ph type="title" hasCustomPrompt="1"/>
          </p:nvPr>
        </p:nvSpPr>
        <p:spPr>
          <a:xfrm>
            <a:off x="165587" y="1216442"/>
            <a:ext cx="8616906" cy="1342868"/>
          </a:xfrm>
          <a:noFill/>
        </p:spPr>
        <p:txBody>
          <a:bodyPr lIns="146304" tIns="91440" rIns="146304" bIns="91440" anchor="t" anchorCtr="0"/>
          <a:lstStyle>
            <a:lvl1pPr>
              <a:defRPr sz="4800" spc="-74" baseline="0">
                <a:solidFill>
                  <a:schemeClr val="accent1"/>
                </a:solidFill>
              </a:defRPr>
            </a:lvl1pPr>
          </a:lstStyle>
          <a:p>
            <a:r>
              <a:rPr lang="en-US" dirty="0"/>
              <a:t>Presentation title</a:t>
            </a:r>
          </a:p>
        </p:txBody>
      </p:sp>
      <p:sp>
        <p:nvSpPr>
          <p:cNvPr id="8" name="Text Placeholder 38"/>
          <p:cNvSpPr>
            <a:spLocks noGrp="1"/>
          </p:cNvSpPr>
          <p:nvPr>
            <p:ph type="body" sz="quarter" idx="24" hasCustomPrompt="1"/>
          </p:nvPr>
        </p:nvSpPr>
        <p:spPr>
          <a:xfrm>
            <a:off x="163555" y="3589468"/>
            <a:ext cx="2464353" cy="271592"/>
          </a:xfrm>
        </p:spPr>
        <p:txBody>
          <a:bodyPr bIns="0" anchor="b"/>
          <a:lstStyle>
            <a:lvl1pPr marL="0" indent="0">
              <a:buNone/>
              <a:defRPr sz="1600" baseline="0">
                <a:solidFill>
                  <a:schemeClr val="accent1"/>
                </a:solidFill>
              </a:defRPr>
            </a:lvl1pPr>
          </a:lstStyle>
          <a:p>
            <a:pPr lvl="0"/>
            <a:r>
              <a:rPr lang="en-US" dirty="0"/>
              <a:t>Presentation Date</a:t>
            </a:r>
          </a:p>
        </p:txBody>
      </p:sp>
    </p:spTree>
    <p:extLst>
      <p:ext uri="{BB962C8B-B14F-4D97-AF65-F5344CB8AC3E}">
        <p14:creationId xmlns:p14="http://schemas.microsoft.com/office/powerpoint/2010/main" val="387073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Only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3" name="Picture 2"/>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Tree>
    <p:extLst>
      <p:ext uri="{BB962C8B-B14F-4D97-AF65-F5344CB8AC3E}">
        <p14:creationId xmlns:p14="http://schemas.microsoft.com/office/powerpoint/2010/main" val="257233446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Tree>
    <p:extLst>
      <p:ext uri="{BB962C8B-B14F-4D97-AF65-F5344CB8AC3E}">
        <p14:creationId xmlns:p14="http://schemas.microsoft.com/office/powerpoint/2010/main" val="5368956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03075" y="4434566"/>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3913" y="487289"/>
            <a:ext cx="7691954" cy="3828206"/>
          </a:xfrm>
          <a:prstGeom prst="rect">
            <a:avLst/>
          </a:prstGeom>
        </p:spPr>
      </p:pic>
    </p:spTree>
    <p:extLst>
      <p:ext uri="{BB962C8B-B14F-4D97-AF65-F5344CB8AC3E}">
        <p14:creationId xmlns:p14="http://schemas.microsoft.com/office/powerpoint/2010/main" val="3915907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1294177"/>
            <a:ext cx="4370023" cy="1479300"/>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706231"/>
            <a:ext cx="3563250" cy="742523"/>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54272" y="1025215"/>
            <a:ext cx="5423775" cy="2699356"/>
          </a:xfrm>
          <a:prstGeom prst="rect">
            <a:avLst/>
          </a:prstGeom>
        </p:spPr>
      </p:pic>
    </p:spTree>
    <p:extLst>
      <p:ext uri="{BB962C8B-B14F-4D97-AF65-F5344CB8AC3E}">
        <p14:creationId xmlns:p14="http://schemas.microsoft.com/office/powerpoint/2010/main" val="38229538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1084" y="689011"/>
            <a:ext cx="3011955" cy="3765477"/>
          </a:xfrm>
          <a:prstGeom prst="rect">
            <a:avLst/>
          </a:prstGeom>
        </p:spPr>
      </p:pic>
    </p:spTree>
    <p:extLst>
      <p:ext uri="{BB962C8B-B14F-4D97-AF65-F5344CB8AC3E}">
        <p14:creationId xmlns:p14="http://schemas.microsoft.com/office/powerpoint/2010/main" val="3756305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9849" y="793822"/>
            <a:ext cx="4201991" cy="4349678"/>
          </a:xfrm>
          <a:prstGeom prst="rect">
            <a:avLst/>
          </a:prstGeom>
        </p:spPr>
      </p:pic>
    </p:spTree>
    <p:extLst>
      <p:ext uri="{BB962C8B-B14F-4D97-AF65-F5344CB8AC3E}">
        <p14:creationId xmlns:p14="http://schemas.microsoft.com/office/powerpoint/2010/main" val="504345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6438" y="4584459"/>
            <a:ext cx="806774" cy="154404"/>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54935" y="1193296"/>
            <a:ext cx="2348868" cy="3160362"/>
          </a:xfrm>
          <a:prstGeom prst="rect">
            <a:avLst/>
          </a:prstGeom>
        </p:spPr>
      </p:pic>
      <p:sp>
        <p:nvSpPr>
          <p:cNvPr id="8"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3747105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arrow Left Column">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2689274"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2891203" y="890715"/>
            <a:ext cx="6050868"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0844" y="4813175"/>
            <a:ext cx="265497" cy="265497"/>
          </a:xfrm>
          <a:prstGeom prst="rect">
            <a:avLst/>
          </a:prstGeom>
        </p:spPr>
      </p:pic>
    </p:spTree>
    <p:extLst>
      <p:ext uri="{BB962C8B-B14F-4D97-AF65-F5344CB8AC3E}">
        <p14:creationId xmlns:p14="http://schemas.microsoft.com/office/powerpoint/2010/main" val="407242588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51508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28115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034921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96512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01976" y="1294177"/>
            <a:ext cx="5916339" cy="1344818"/>
          </a:xfrm>
          <a:noFill/>
        </p:spPr>
        <p:txBody>
          <a:bodyPr lIns="146304" tIns="91440" rIns="146304" bIns="91440" anchor="t" anchorCtr="0"/>
          <a:lstStyle>
            <a:lvl1pPr>
              <a:defRPr sz="3971" spc="-74" baseline="0">
                <a:solidFill>
                  <a:schemeClr val="tx1"/>
                </a:solidFill>
              </a:defRPr>
            </a:lvl1pPr>
          </a:lstStyle>
          <a:p>
            <a:r>
              <a:rPr lang="en-US" dirty="0"/>
              <a:t>Lorem ipsum</a:t>
            </a:r>
          </a:p>
        </p:txBody>
      </p:sp>
    </p:spTree>
    <p:extLst>
      <p:ext uri="{BB962C8B-B14F-4D97-AF65-F5344CB8AC3E}">
        <p14:creationId xmlns:p14="http://schemas.microsoft.com/office/powerpoint/2010/main" val="382946645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25679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7049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00" spc="0"/>
            </a:lvl1pPr>
          </a:lstStyle>
          <a:p>
            <a:r>
              <a:rPr lang="en-US" dirty="0"/>
              <a:t>Click to edit Master title style</a:t>
            </a:r>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8842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2550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3957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01929" y="890715"/>
            <a:ext cx="8740142" cy="380010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7042604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280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80824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60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1090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8526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0733"/>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defRPr/>
            </a:pPr>
            <a:endParaRPr lang="en-US" sz="102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20162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hidden="1"/>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defRPr/>
            </a:pPr>
            <a:r>
              <a:rPr lang="en-US" sz="515"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
        <p:nvSpPr>
          <p:cNvPr id="4" name="Text Box 3"/>
          <p:cNvSpPr txBox="1">
            <a:spLocks noChangeArrowheads="1"/>
          </p:cNvSpPr>
          <p:nvPr userDrawn="1"/>
        </p:nvSpPr>
        <p:spPr bwMode="blackWhite">
          <a:xfrm>
            <a:off x="-5" y="4460236"/>
            <a:ext cx="4572003" cy="683264"/>
          </a:xfrm>
          <a:prstGeom prst="rect">
            <a:avLst/>
          </a:prstGeom>
          <a:noFill/>
          <a:ln w="12700">
            <a:noFill/>
            <a:miter lim="800000"/>
            <a:headEnd type="none" w="sm" len="sm"/>
            <a:tailEnd type="none" w="sm" len="sm"/>
          </a:ln>
          <a:effectLst/>
        </p:spPr>
        <p:txBody>
          <a:bodyPr vert="horz" wrap="square" lIns="137160" tIns="109728" rIns="137160" bIns="109728" numCol="1" anchor="t" anchorCtr="0" compatLnSpc="1">
            <a:prstTxWarp prst="textNoShape">
              <a:avLst/>
            </a:prstTxWarp>
            <a:spAutoFit/>
          </a:bodyPr>
          <a:lstStyle/>
          <a:p>
            <a:pPr defTabSz="699218" eaLnBrk="0" hangingPunct="0">
              <a:defRPr/>
            </a:pPr>
            <a:r>
              <a:rPr lang="en-US" sz="500" dirty="0">
                <a:solidFill>
                  <a:srgbClr val="32145A">
                    <a:lumMod val="20000"/>
                    <a:lumOff val="80000"/>
                    <a:alpha val="95000"/>
                  </a:srgbClr>
                </a:solidFill>
                <a:cs typeface="Segoe UI" pitchFamily="34" charset="0"/>
              </a:rPr>
              <a:t>© 2014 Microsoft Corporation. All rights reserved. Microsoft, Windows, Windows Vista and other product names are or may be registered trademarks and/or trademarks in the U.S. and/or other countries.</a:t>
            </a:r>
          </a:p>
          <a:p>
            <a:pPr defTabSz="699218" eaLnBrk="0" hangingPunct="0">
              <a:defRPr/>
            </a:pPr>
            <a:r>
              <a:rPr lang="en-US" sz="500" dirty="0">
                <a:solidFill>
                  <a:srgbClr val="32145A">
                    <a:lumMod val="20000"/>
                    <a:lumOff val="80000"/>
                    <a:alpha val="95000"/>
                  </a:srgb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p>
          <a:p>
            <a:pPr defTabSz="699218" eaLnBrk="0" hangingPunct="0">
              <a:defRPr/>
            </a:pPr>
            <a:r>
              <a:rPr lang="en-US" sz="500" dirty="0">
                <a:solidFill>
                  <a:srgbClr val="32145A">
                    <a:lumMod val="20000"/>
                    <a:lumOff val="80000"/>
                    <a:alpha val="95000"/>
                  </a:srgbClr>
                </a:solidFill>
                <a:cs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785298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11046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9132620" cy="5134742"/>
          </a:xfrm>
          <a:prstGeom prst="rect">
            <a:avLst/>
          </a:prstGeom>
        </p:spPr>
      </p:pic>
      <p:sp>
        <p:nvSpPr>
          <p:cNvPr id="9" name="Rectangle 8"/>
          <p:cNvSpPr/>
          <p:nvPr userDrawn="1"/>
        </p:nvSpPr>
        <p:spPr bwMode="auto">
          <a:xfrm>
            <a:off x="-1" y="0"/>
            <a:ext cx="9132620" cy="51435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01929" y="2928815"/>
            <a:ext cx="5611993" cy="947182"/>
          </a:xfrm>
          <a:noFill/>
        </p:spPr>
        <p:txBody>
          <a:bodyPr wrap="square" lIns="182880" tIns="146304" rIns="182880" bIns="146304">
            <a:spAutoFit/>
          </a:bodyPr>
          <a:lstStyle>
            <a:lvl1pPr marL="0" indent="0">
              <a:spcBef>
                <a:spcPts val="0"/>
              </a:spcBef>
              <a:buNone/>
              <a:defRPr sz="2353" spc="0" baseline="0">
                <a:gradFill>
                  <a:gsLst>
                    <a:gs pos="52778">
                      <a:schemeClr val="bg1"/>
                    </a:gs>
                    <a:gs pos="27000">
                      <a:schemeClr val="bg1"/>
                    </a:gs>
                  </a:gsLst>
                  <a:lin ang="5400000" scaled="1"/>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1930" y="2106353"/>
            <a:ext cx="5602654" cy="723147"/>
          </a:xfrm>
          <a:noFill/>
        </p:spPr>
        <p:txBody>
          <a:bodyPr wrap="square" lIns="182880" tIns="146304" rIns="182880" bIns="146304">
            <a:spAutoFit/>
          </a:bodyPr>
          <a:lstStyle>
            <a:lvl1pPr marL="0" indent="0">
              <a:spcBef>
                <a:spcPts val="0"/>
              </a:spcBef>
              <a:buNone/>
              <a:defRPr sz="3088" spc="0" baseline="0">
                <a:gradFill>
                  <a:gsLst>
                    <a:gs pos="52778">
                      <a:schemeClr val="bg1"/>
                    </a:gs>
                    <a:gs pos="27000">
                      <a:schemeClr val="bg1"/>
                    </a:gs>
                  </a:gsLst>
                  <a:lin ang="5400000" scaled="1"/>
                </a:gra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337652" y="4563371"/>
            <a:ext cx="1005818" cy="215492"/>
          </a:xfrm>
          <a:prstGeom prst="rect">
            <a:avLst/>
          </a:prstGeom>
        </p:spPr>
      </p:pic>
    </p:spTree>
    <p:extLst>
      <p:ext uri="{BB962C8B-B14F-4D97-AF65-F5344CB8AC3E}">
        <p14:creationId xmlns:p14="http://schemas.microsoft.com/office/powerpoint/2010/main" val="27722511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32145A"/>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9132620" cy="5134742"/>
          </a:xfrm>
          <a:prstGeom prst="rect">
            <a:avLst/>
          </a:prstGeom>
        </p:spPr>
      </p:pic>
      <p:sp>
        <p:nvSpPr>
          <p:cNvPr id="9" name="Rectangle 8"/>
          <p:cNvSpPr/>
          <p:nvPr userDrawn="1"/>
        </p:nvSpPr>
        <p:spPr bwMode="auto">
          <a:xfrm>
            <a:off x="-1" y="0"/>
            <a:ext cx="9132620" cy="51435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334992" y="4564554"/>
            <a:ext cx="1008478" cy="216061"/>
          </a:xfrm>
          <a:prstGeom prst="rect">
            <a:avLst/>
          </a:prstGeom>
        </p:spPr>
      </p:pic>
      <p:sp>
        <p:nvSpPr>
          <p:cNvPr id="14" name="Text Placeholder 4"/>
          <p:cNvSpPr>
            <a:spLocks noGrp="1"/>
          </p:cNvSpPr>
          <p:nvPr>
            <p:ph type="body" sz="quarter" idx="13" hasCustomPrompt="1"/>
          </p:nvPr>
        </p:nvSpPr>
        <p:spPr>
          <a:xfrm>
            <a:off x="201929" y="2928815"/>
            <a:ext cx="5611993" cy="947182"/>
          </a:xfrm>
          <a:noFill/>
        </p:spPr>
        <p:txBody>
          <a:bodyPr wrap="square"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1930" y="2106353"/>
            <a:ext cx="5602654"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2469685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01929" y="890715"/>
            <a:ext cx="8740142" cy="3800102"/>
          </a:xfrm>
          <a:solidFill>
            <a:schemeClr val="tx1">
              <a:lumMod val="20000"/>
              <a:lumOff val="80000"/>
            </a:schemeClr>
          </a:solidFill>
        </p:spPr>
        <p:txBody>
          <a:bodyPr/>
          <a:lstStyle>
            <a:lvl1pPr>
              <a:spcBef>
                <a:spcPts val="600"/>
              </a:spcBef>
              <a:spcAft>
                <a:spcPts val="600"/>
              </a:spcAft>
              <a:defRPr sz="1600">
                <a:solidFill>
                  <a:schemeClr val="tx2"/>
                </a:solidFill>
                <a:latin typeface="Consolas" panose="020B0609020204030204" pitchFamily="49" charset="0"/>
                <a:cs typeface="Consolas" panose="020B0609020204030204" pitchFamily="49" charset="0"/>
              </a:defRPr>
            </a:lvl1pPr>
            <a:lvl2pPr marL="230188" indent="0">
              <a:spcBef>
                <a:spcPts val="600"/>
              </a:spcBef>
              <a:spcAft>
                <a:spcPts val="600"/>
              </a:spcAft>
              <a:defRPr sz="1600">
                <a:solidFill>
                  <a:schemeClr val="tx2"/>
                </a:solidFill>
                <a:latin typeface="Consolas" panose="020B0609020204030204" pitchFamily="49" charset="0"/>
                <a:cs typeface="Consolas" panose="020B0609020204030204" pitchFamily="49" charset="0"/>
              </a:defRPr>
            </a:lvl2pPr>
            <a:lvl3pPr marL="461963" indent="0">
              <a:spcBef>
                <a:spcPts val="600"/>
              </a:spcBef>
              <a:spcAft>
                <a:spcPts val="600"/>
              </a:spcAft>
              <a:buNone/>
              <a:defRPr sz="1600">
                <a:solidFill>
                  <a:schemeClr val="tx2"/>
                </a:solidFill>
                <a:latin typeface="Consolas" panose="020B0609020204030204" pitchFamily="49" charset="0"/>
                <a:cs typeface="Consolas" panose="020B0609020204030204" pitchFamily="49" charset="0"/>
              </a:defRPr>
            </a:lvl3pPr>
            <a:lvl4pPr marL="684213" indent="0">
              <a:spcBef>
                <a:spcPts val="600"/>
              </a:spcBef>
              <a:spcAft>
                <a:spcPts val="600"/>
              </a:spcAft>
              <a:buNone/>
              <a:defRPr sz="1600">
                <a:solidFill>
                  <a:schemeClr val="tx2"/>
                </a:solidFill>
                <a:latin typeface="Consolas" panose="020B0609020204030204" pitchFamily="49" charset="0"/>
                <a:cs typeface="Consolas" panose="020B0609020204030204" pitchFamily="49" charset="0"/>
              </a:defRPr>
            </a:lvl4pPr>
            <a:lvl5pPr marL="914400" indent="0">
              <a:spcBef>
                <a:spcPts val="600"/>
              </a:spcBef>
              <a:spcAft>
                <a:spcPts val="600"/>
              </a:spcAft>
              <a:buNone/>
              <a:defRPr sz="1600">
                <a:solidFill>
                  <a:schemeClr val="tx2"/>
                </a:solidFill>
                <a:latin typeface="Consolas" panose="020B0609020204030204" pitchFamily="49" charset="0"/>
                <a:cs typeface="Consolas" panose="020B0609020204030204" pitchFamily="49" charset="0"/>
              </a:defRPr>
            </a:lvl5pPr>
          </a:lstStyle>
          <a:p>
            <a:pPr lvl="0"/>
            <a:r>
              <a:rPr lang="en-US" dirty="0"/>
              <a:t>Code snippet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237834706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9132620" cy="5134742"/>
          </a:xfrm>
          <a:prstGeom prst="rect">
            <a:avLst/>
          </a:prstGeom>
        </p:spPr>
      </p:pic>
      <p:sp>
        <p:nvSpPr>
          <p:cNvPr id="9" name="Rectangle 8"/>
          <p:cNvSpPr/>
          <p:nvPr userDrawn="1"/>
        </p:nvSpPr>
        <p:spPr bwMode="auto">
          <a:xfrm>
            <a:off x="-1" y="0"/>
            <a:ext cx="9132620" cy="51435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1930" y="2106353"/>
            <a:ext cx="8733139" cy="723147"/>
          </a:xfrm>
          <a:noFill/>
        </p:spPr>
        <p:txBody>
          <a:bodyPr wrap="square" lIns="182880" tIns="146304" rIns="182880" bIns="146304">
            <a:spAutoFit/>
          </a:bodyPr>
          <a:lstStyle>
            <a:lvl1pPr marL="0" indent="0">
              <a:spcBef>
                <a:spcPts val="0"/>
              </a:spcBef>
              <a:buNone/>
              <a:defRPr sz="3088" spc="0" baseline="0">
                <a:gradFill>
                  <a:gsLst>
                    <a:gs pos="25926">
                      <a:schemeClr val="bg1"/>
                    </a:gs>
                    <a:gs pos="66000">
                      <a:schemeClr val="bg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311528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32145A"/>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9132620" cy="5134742"/>
          </a:xfrm>
          <a:prstGeom prst="rect">
            <a:avLst/>
          </a:prstGeom>
        </p:spPr>
      </p:pic>
      <p:sp>
        <p:nvSpPr>
          <p:cNvPr id="6" name="Rectangle 5"/>
          <p:cNvSpPr/>
          <p:nvPr userDrawn="1"/>
        </p:nvSpPr>
        <p:spPr bwMode="auto">
          <a:xfrm>
            <a:off x="-1" y="0"/>
            <a:ext cx="9132620" cy="5143500"/>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08933" y="2106353"/>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85277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5431" y="2106353"/>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19861306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5431" y="2106353"/>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3004042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5431" y="2106353"/>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70549876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5431" y="2106353"/>
            <a:ext cx="8733139" cy="723147"/>
          </a:xfrm>
          <a:noFill/>
        </p:spPr>
        <p:txBody>
          <a:bodyPr wrap="square" lIns="182880" tIns="146304" rIns="182880" bIns="146304">
            <a:spAutoFit/>
          </a:bodyPr>
          <a:lstStyle>
            <a:lvl1pPr marL="0" indent="0">
              <a:spcBef>
                <a:spcPts val="0"/>
              </a:spcBef>
              <a:buNone/>
              <a:defRPr sz="3088"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55159993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33333">
                      <a:schemeClr val="bg1"/>
                    </a:gs>
                    <a:gs pos="64000">
                      <a:schemeClr val="bg1"/>
                    </a:gs>
                  </a:gsLst>
                  <a:lin ang="5400000" scaled="0"/>
                </a:gradFill>
              </a:defRPr>
            </a:lvl1pPr>
          </a:lstStyle>
          <a:p>
            <a:r>
              <a:rPr lang="en-US" dirty="0"/>
              <a:t>Click to edit Master title style</a:t>
            </a:r>
          </a:p>
        </p:txBody>
      </p:sp>
      <p:sp>
        <p:nvSpPr>
          <p:cNvPr id="5" name="Text Placeholder 3"/>
          <p:cNvSpPr>
            <a:spLocks noGrp="1"/>
          </p:cNvSpPr>
          <p:nvPr>
            <p:ph type="body" sz="quarter" idx="13"/>
          </p:nvPr>
        </p:nvSpPr>
        <p:spPr>
          <a:xfrm>
            <a:off x="201931" y="1337590"/>
            <a:ext cx="8741880" cy="1538434"/>
          </a:xfrm>
        </p:spPr>
        <p:txBody>
          <a:bodyPr/>
          <a:lstStyle>
            <a:lvl1pPr marL="0" indent="0">
              <a:buNone/>
              <a:defRPr>
                <a:gradFill>
                  <a:gsLst>
                    <a:gs pos="33333">
                      <a:schemeClr val="bg1"/>
                    </a:gs>
                    <a:gs pos="64000">
                      <a:schemeClr val="bg1"/>
                    </a:gs>
                  </a:gsLst>
                  <a:lin ang="5400000" scaled="0"/>
                </a:gradFill>
              </a:defRPr>
            </a:lvl1pPr>
            <a:lvl2pPr marL="20988" indent="0">
              <a:buNone/>
              <a:defRPr sz="1469">
                <a:gradFill>
                  <a:gsLst>
                    <a:gs pos="33333">
                      <a:schemeClr val="bg1"/>
                    </a:gs>
                    <a:gs pos="64000">
                      <a:schemeClr val="bg1"/>
                    </a:gs>
                  </a:gsLst>
                  <a:lin ang="5400000" scaled="0"/>
                </a:gradFill>
              </a:defRPr>
            </a:lvl2pPr>
            <a:lvl3pPr marL="164406" indent="0">
              <a:buNone/>
              <a:defRPr sz="1469">
                <a:gradFill>
                  <a:gsLst>
                    <a:gs pos="33333">
                      <a:schemeClr val="bg1"/>
                    </a:gs>
                    <a:gs pos="64000">
                      <a:schemeClr val="bg1"/>
                    </a:gs>
                  </a:gsLst>
                  <a:lin ang="5400000" scaled="0"/>
                </a:gradFill>
              </a:defRPr>
            </a:lvl3pPr>
            <a:lvl4pPr marL="349799" indent="0">
              <a:buNone/>
              <a:defRPr sz="1322">
                <a:gradFill>
                  <a:gsLst>
                    <a:gs pos="33333">
                      <a:schemeClr val="bg1"/>
                    </a:gs>
                    <a:gs pos="64000">
                      <a:schemeClr val="bg1"/>
                    </a:gs>
                  </a:gsLst>
                  <a:lin ang="5400000" scaled="0"/>
                </a:gradFill>
              </a:defRPr>
            </a:lvl4pPr>
            <a:lvl5pPr marL="543355" indent="0">
              <a:buNone/>
              <a:defRPr sz="1322">
                <a:gradFill>
                  <a:gsLst>
                    <a:gs pos="33333">
                      <a:schemeClr val="bg1"/>
                    </a:gs>
                    <a:gs pos="64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269443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21296">
                      <a:schemeClr val="tx1"/>
                    </a:gs>
                    <a:gs pos="33333">
                      <a:schemeClr val="tx1"/>
                    </a:gs>
                  </a:gsLst>
                  <a:lin ang="5400000" scaled="0"/>
                </a:gradFill>
              </a:defRPr>
            </a:lvl1pPr>
          </a:lstStyle>
          <a:p>
            <a:r>
              <a:rPr lang="en-US" dirty="0"/>
              <a:t>Click to edit Master title style</a:t>
            </a:r>
          </a:p>
        </p:txBody>
      </p:sp>
      <p:sp>
        <p:nvSpPr>
          <p:cNvPr id="5" name="Text Placeholder 3"/>
          <p:cNvSpPr>
            <a:spLocks noGrp="1"/>
          </p:cNvSpPr>
          <p:nvPr>
            <p:ph type="body" sz="quarter" idx="13"/>
          </p:nvPr>
        </p:nvSpPr>
        <p:spPr>
          <a:xfrm>
            <a:off x="201931" y="1337590"/>
            <a:ext cx="8741880" cy="1538434"/>
          </a:xfrm>
        </p:spPr>
        <p:txBody>
          <a:bodyPr/>
          <a:lstStyle>
            <a:lvl1pPr marL="0" indent="0">
              <a:buNone/>
              <a:defRPr>
                <a:gradFill>
                  <a:gsLst>
                    <a:gs pos="21296">
                      <a:schemeClr val="tx1"/>
                    </a:gs>
                    <a:gs pos="33333">
                      <a:schemeClr val="tx1"/>
                    </a:gs>
                  </a:gsLst>
                  <a:lin ang="5400000" scaled="0"/>
                </a:gradFill>
              </a:defRPr>
            </a:lvl1pPr>
            <a:lvl2pPr marL="20988" indent="0">
              <a:buNone/>
              <a:defRPr sz="1469">
                <a:gradFill>
                  <a:gsLst>
                    <a:gs pos="21296">
                      <a:schemeClr val="tx1"/>
                    </a:gs>
                    <a:gs pos="33333">
                      <a:schemeClr val="tx1"/>
                    </a:gs>
                  </a:gsLst>
                  <a:lin ang="5400000" scaled="0"/>
                </a:gradFill>
              </a:defRPr>
            </a:lvl2pPr>
            <a:lvl3pPr marL="164406" indent="0">
              <a:buNone/>
              <a:defRPr sz="1469">
                <a:gradFill>
                  <a:gsLst>
                    <a:gs pos="21296">
                      <a:schemeClr val="tx1"/>
                    </a:gs>
                    <a:gs pos="33333">
                      <a:schemeClr val="tx1"/>
                    </a:gs>
                  </a:gsLst>
                  <a:lin ang="5400000" scaled="0"/>
                </a:gradFill>
              </a:defRPr>
            </a:lvl3pPr>
            <a:lvl4pPr marL="349799" indent="0">
              <a:buNone/>
              <a:defRPr sz="1322">
                <a:gradFill>
                  <a:gsLst>
                    <a:gs pos="21296">
                      <a:schemeClr val="tx1"/>
                    </a:gs>
                    <a:gs pos="33333">
                      <a:schemeClr val="tx1"/>
                    </a:gs>
                  </a:gsLst>
                  <a:lin ang="5400000" scaled="0"/>
                </a:gradFill>
              </a:defRPr>
            </a:lvl4pPr>
            <a:lvl5pPr marL="543355" indent="0">
              <a:buNone/>
              <a:defRPr sz="1322">
                <a:gradFill>
                  <a:gsLst>
                    <a:gs pos="21296">
                      <a:schemeClr val="tx1"/>
                    </a:gs>
                    <a:gs pos="33333">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33710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01931" y="1337590"/>
            <a:ext cx="8741880" cy="1538434"/>
          </a:xfrm>
        </p:spPr>
        <p:txBody>
          <a:bodyPr/>
          <a:lstStyle>
            <a:lvl1pPr marL="0" indent="0">
              <a:buNone/>
              <a:defRPr>
                <a:solidFill>
                  <a:schemeClr val="tx1"/>
                </a:solidFill>
              </a:defRPr>
            </a:lvl1pPr>
            <a:lvl2pPr marL="20988" indent="0">
              <a:buNone/>
              <a:defRPr sz="1469">
                <a:solidFill>
                  <a:schemeClr val="tx1"/>
                </a:solidFill>
              </a:defRPr>
            </a:lvl2pPr>
            <a:lvl3pPr marL="164406" indent="0">
              <a:buNone/>
              <a:defRPr sz="1469">
                <a:solidFill>
                  <a:schemeClr val="tx1"/>
                </a:solidFill>
              </a:defRPr>
            </a:lvl3pPr>
            <a:lvl4pPr marL="349799" indent="0">
              <a:buNone/>
              <a:defRPr sz="1322">
                <a:solidFill>
                  <a:schemeClr val="tx1"/>
                </a:solidFill>
              </a:defRPr>
            </a:lvl4pPr>
            <a:lvl5pPr marL="543355" indent="0">
              <a:buNone/>
              <a:defRPr sz="132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089068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21296">
                      <a:schemeClr val="tx1"/>
                    </a:gs>
                    <a:gs pos="33333">
                      <a:schemeClr val="tx1"/>
                    </a:gs>
                  </a:gsLst>
                  <a:lin ang="5400000" scaled="0"/>
                </a:gradFill>
              </a:defRPr>
            </a:lvl1pPr>
          </a:lstStyle>
          <a:p>
            <a:r>
              <a:rPr lang="en-US" dirty="0"/>
              <a:t>Click to edit Master title style</a:t>
            </a:r>
          </a:p>
        </p:txBody>
      </p:sp>
      <p:sp>
        <p:nvSpPr>
          <p:cNvPr id="5" name="Text Placeholder 3"/>
          <p:cNvSpPr>
            <a:spLocks noGrp="1"/>
          </p:cNvSpPr>
          <p:nvPr>
            <p:ph type="body" sz="quarter" idx="13"/>
          </p:nvPr>
        </p:nvSpPr>
        <p:spPr>
          <a:xfrm>
            <a:off x="201931" y="1337590"/>
            <a:ext cx="8741880" cy="1538434"/>
          </a:xfrm>
        </p:spPr>
        <p:txBody>
          <a:bodyPr/>
          <a:lstStyle>
            <a:lvl1pPr marL="0" indent="0">
              <a:buNone/>
              <a:defRPr>
                <a:gradFill>
                  <a:gsLst>
                    <a:gs pos="21296">
                      <a:schemeClr val="tx1"/>
                    </a:gs>
                    <a:gs pos="33333">
                      <a:schemeClr val="tx1"/>
                    </a:gs>
                  </a:gsLst>
                  <a:lin ang="5400000" scaled="0"/>
                </a:gradFill>
              </a:defRPr>
            </a:lvl1pPr>
            <a:lvl2pPr marL="20988" indent="0">
              <a:buNone/>
              <a:defRPr sz="1469">
                <a:gradFill>
                  <a:gsLst>
                    <a:gs pos="21296">
                      <a:schemeClr val="tx1"/>
                    </a:gs>
                    <a:gs pos="33333">
                      <a:schemeClr val="tx1"/>
                    </a:gs>
                  </a:gsLst>
                  <a:lin ang="5400000" scaled="0"/>
                </a:gradFill>
              </a:defRPr>
            </a:lvl2pPr>
            <a:lvl3pPr marL="164406" indent="0">
              <a:buNone/>
              <a:defRPr sz="1469">
                <a:gradFill>
                  <a:gsLst>
                    <a:gs pos="21296">
                      <a:schemeClr val="tx1"/>
                    </a:gs>
                    <a:gs pos="33333">
                      <a:schemeClr val="tx1"/>
                    </a:gs>
                  </a:gsLst>
                  <a:lin ang="5400000" scaled="0"/>
                </a:gradFill>
              </a:defRPr>
            </a:lvl3pPr>
            <a:lvl4pPr marL="349799" indent="0">
              <a:buNone/>
              <a:defRPr sz="1322">
                <a:gradFill>
                  <a:gsLst>
                    <a:gs pos="21296">
                      <a:schemeClr val="tx1"/>
                    </a:gs>
                    <a:gs pos="33333">
                      <a:schemeClr val="tx1"/>
                    </a:gs>
                  </a:gsLst>
                  <a:lin ang="5400000" scaled="0"/>
                </a:gradFill>
              </a:defRPr>
            </a:lvl4pPr>
            <a:lvl5pPr marL="543355" indent="0">
              <a:buNone/>
              <a:defRPr sz="1322">
                <a:gradFill>
                  <a:gsLst>
                    <a:gs pos="21296">
                      <a:schemeClr val="tx1"/>
                    </a:gs>
                    <a:gs pos="33333">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73929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NO LOGO">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01929"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4572001" y="890715"/>
            <a:ext cx="4370070" cy="372901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401205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21296">
                      <a:schemeClr val="tx1"/>
                    </a:gs>
                    <a:gs pos="33333">
                      <a:schemeClr val="tx1"/>
                    </a:gs>
                  </a:gsLst>
                  <a:lin ang="5400000" scaled="0"/>
                </a:gradFill>
              </a:defRPr>
            </a:lvl1pPr>
          </a:lstStyle>
          <a:p>
            <a:r>
              <a:rPr lang="en-US" dirty="0"/>
              <a:t>Click to edit Master title style</a:t>
            </a:r>
          </a:p>
        </p:txBody>
      </p:sp>
      <p:sp>
        <p:nvSpPr>
          <p:cNvPr id="5" name="Text Placeholder 3"/>
          <p:cNvSpPr>
            <a:spLocks noGrp="1"/>
          </p:cNvSpPr>
          <p:nvPr>
            <p:ph type="body" sz="quarter" idx="13"/>
          </p:nvPr>
        </p:nvSpPr>
        <p:spPr>
          <a:xfrm>
            <a:off x="201931" y="1337590"/>
            <a:ext cx="8741880" cy="1538434"/>
          </a:xfrm>
        </p:spPr>
        <p:txBody>
          <a:bodyPr/>
          <a:lstStyle>
            <a:lvl1pPr marL="0" indent="0">
              <a:buNone/>
              <a:defRPr>
                <a:gradFill>
                  <a:gsLst>
                    <a:gs pos="21296">
                      <a:schemeClr val="tx1"/>
                    </a:gs>
                    <a:gs pos="33333">
                      <a:schemeClr val="tx1"/>
                    </a:gs>
                  </a:gsLst>
                  <a:lin ang="5400000" scaled="0"/>
                </a:gradFill>
              </a:defRPr>
            </a:lvl1pPr>
            <a:lvl2pPr marL="20988" indent="0">
              <a:buNone/>
              <a:defRPr sz="1469">
                <a:gradFill>
                  <a:gsLst>
                    <a:gs pos="21296">
                      <a:schemeClr val="tx1"/>
                    </a:gs>
                    <a:gs pos="33333">
                      <a:schemeClr val="tx1"/>
                    </a:gs>
                  </a:gsLst>
                  <a:lin ang="5400000" scaled="0"/>
                </a:gradFill>
              </a:defRPr>
            </a:lvl2pPr>
            <a:lvl3pPr marL="164406" indent="0">
              <a:buNone/>
              <a:defRPr sz="1469">
                <a:gradFill>
                  <a:gsLst>
                    <a:gs pos="21296">
                      <a:schemeClr val="tx1"/>
                    </a:gs>
                    <a:gs pos="33333">
                      <a:schemeClr val="tx1"/>
                    </a:gs>
                  </a:gsLst>
                  <a:lin ang="5400000" scaled="0"/>
                </a:gradFill>
              </a:defRPr>
            </a:lvl3pPr>
            <a:lvl4pPr marL="349799" indent="0">
              <a:buNone/>
              <a:defRPr sz="1322">
                <a:gradFill>
                  <a:gsLst>
                    <a:gs pos="21296">
                      <a:schemeClr val="tx1"/>
                    </a:gs>
                    <a:gs pos="33333">
                      <a:schemeClr val="tx1"/>
                    </a:gs>
                  </a:gsLst>
                  <a:lin ang="5400000" scaled="0"/>
                </a:gradFill>
              </a:defRPr>
            </a:lvl4pPr>
            <a:lvl5pPr marL="543355" indent="0">
              <a:buNone/>
              <a:defRPr sz="1322">
                <a:gradFill>
                  <a:gsLst>
                    <a:gs pos="21296">
                      <a:schemeClr val="tx1"/>
                    </a:gs>
                    <a:gs pos="33333">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41992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7407">
                      <a:schemeClr val="bg1"/>
                    </a:gs>
                    <a:gs pos="21296">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42924536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7407">
                      <a:schemeClr val="bg1"/>
                    </a:gs>
                    <a:gs pos="21296">
                      <a:schemeClr val="bg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7407">
                      <a:schemeClr val="bg1"/>
                    </a:gs>
                    <a:gs pos="21296">
                      <a:schemeClr val="bg1"/>
                    </a:gs>
                  </a:gsLst>
                  <a:lin ang="5400000" scaled="0"/>
                </a:gradFill>
              </a:defRPr>
            </a:lvl1pPr>
            <a:lvl2pPr marL="0" indent="0">
              <a:buNone/>
              <a:defRPr sz="1469">
                <a:gradFill>
                  <a:gsLst>
                    <a:gs pos="7407">
                      <a:schemeClr val="bg1"/>
                    </a:gs>
                    <a:gs pos="21296">
                      <a:schemeClr val="bg1"/>
                    </a:gs>
                  </a:gsLst>
                  <a:lin ang="5400000" scaled="0"/>
                </a:gradFill>
              </a:defRPr>
            </a:lvl2pPr>
            <a:lvl3pPr marL="170235" indent="0">
              <a:buNone/>
              <a:tabLst/>
              <a:defRPr sz="1469">
                <a:gradFill>
                  <a:gsLst>
                    <a:gs pos="7407">
                      <a:schemeClr val="bg1"/>
                    </a:gs>
                    <a:gs pos="21296">
                      <a:schemeClr val="bg1"/>
                    </a:gs>
                  </a:gsLst>
                  <a:lin ang="5400000" scaled="0"/>
                </a:gradFill>
              </a:defRPr>
            </a:lvl3pPr>
            <a:lvl4pPr marL="338139" indent="0">
              <a:buNone/>
              <a:defRPr>
                <a:gradFill>
                  <a:gsLst>
                    <a:gs pos="7407">
                      <a:schemeClr val="bg1"/>
                    </a:gs>
                    <a:gs pos="21296">
                      <a:schemeClr val="bg1"/>
                    </a:gs>
                  </a:gsLst>
                  <a:lin ang="5400000" scaled="0"/>
                </a:gradFill>
              </a:defRPr>
            </a:lvl4pPr>
            <a:lvl5pPr marL="503711" indent="0">
              <a:buNone/>
              <a:tabLst/>
              <a:defRPr>
                <a:gradFill>
                  <a:gsLst>
                    <a:gs pos="7407">
                      <a:schemeClr val="bg1"/>
                    </a:gs>
                    <a:gs pos="21296">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4908164"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7407">
                      <a:schemeClr val="bg1"/>
                    </a:gs>
                    <a:gs pos="21296">
                      <a:schemeClr val="bg1"/>
                    </a:gs>
                  </a:gsLst>
                  <a:lin ang="5400000" scaled="0"/>
                </a:gradFill>
              </a:defRPr>
            </a:lvl1pPr>
            <a:lvl2pPr marL="0" indent="0">
              <a:buNone/>
              <a:defRPr sz="1469">
                <a:gradFill>
                  <a:gsLst>
                    <a:gs pos="7407">
                      <a:schemeClr val="bg1"/>
                    </a:gs>
                    <a:gs pos="21296">
                      <a:schemeClr val="bg1"/>
                    </a:gs>
                  </a:gsLst>
                  <a:lin ang="5400000" scaled="0"/>
                </a:gradFill>
              </a:defRPr>
            </a:lvl2pPr>
            <a:lvl3pPr marL="170235" indent="0">
              <a:buNone/>
              <a:tabLst/>
              <a:defRPr sz="1469">
                <a:gradFill>
                  <a:gsLst>
                    <a:gs pos="7407">
                      <a:schemeClr val="bg1"/>
                    </a:gs>
                    <a:gs pos="21296">
                      <a:schemeClr val="bg1"/>
                    </a:gs>
                  </a:gsLst>
                  <a:lin ang="5400000" scaled="0"/>
                </a:gradFill>
              </a:defRPr>
            </a:lvl3pPr>
            <a:lvl4pPr marL="338139" indent="0">
              <a:buNone/>
              <a:defRPr>
                <a:gradFill>
                  <a:gsLst>
                    <a:gs pos="7407">
                      <a:schemeClr val="bg1"/>
                    </a:gs>
                    <a:gs pos="21296">
                      <a:schemeClr val="bg1"/>
                    </a:gs>
                  </a:gsLst>
                  <a:lin ang="5400000" scaled="0"/>
                </a:gradFill>
              </a:defRPr>
            </a:lvl4pPr>
            <a:lvl5pPr marL="503711" indent="0">
              <a:buNone/>
              <a:tabLst/>
              <a:defRPr>
                <a:gradFill>
                  <a:gsLst>
                    <a:gs pos="7407">
                      <a:schemeClr val="bg1"/>
                    </a:gs>
                    <a:gs pos="21296">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2166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53704">
                      <a:schemeClr val="tx1"/>
                    </a:gs>
                    <a:gs pos="39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53704">
                      <a:schemeClr val="tx1"/>
                    </a:gs>
                    <a:gs pos="39000">
                      <a:schemeClr val="tx1"/>
                    </a:gs>
                  </a:gsLst>
                  <a:lin ang="5400000" scaled="0"/>
                </a:gradFill>
              </a:defRPr>
            </a:lvl1pPr>
            <a:lvl2pPr marL="0" indent="0">
              <a:buNone/>
              <a:defRPr sz="1469">
                <a:gradFill>
                  <a:gsLst>
                    <a:gs pos="53704">
                      <a:schemeClr val="tx1"/>
                    </a:gs>
                    <a:gs pos="39000">
                      <a:schemeClr val="tx1"/>
                    </a:gs>
                  </a:gsLst>
                  <a:lin ang="5400000" scaled="0"/>
                </a:gradFill>
              </a:defRPr>
            </a:lvl2pPr>
            <a:lvl3pPr marL="170235" indent="0">
              <a:buNone/>
              <a:tabLst/>
              <a:defRPr sz="1469">
                <a:gradFill>
                  <a:gsLst>
                    <a:gs pos="53704">
                      <a:schemeClr val="tx1"/>
                    </a:gs>
                    <a:gs pos="39000">
                      <a:schemeClr val="tx1"/>
                    </a:gs>
                  </a:gsLst>
                  <a:lin ang="5400000" scaled="0"/>
                </a:gradFill>
              </a:defRPr>
            </a:lvl3pPr>
            <a:lvl4pPr marL="338139" indent="0">
              <a:buNone/>
              <a:defRPr>
                <a:gradFill>
                  <a:gsLst>
                    <a:gs pos="53704">
                      <a:schemeClr val="tx1"/>
                    </a:gs>
                    <a:gs pos="39000">
                      <a:schemeClr val="tx1"/>
                    </a:gs>
                  </a:gsLst>
                  <a:lin ang="5400000" scaled="0"/>
                </a:gradFill>
              </a:defRPr>
            </a:lvl4pPr>
            <a:lvl5pPr marL="50371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4908164"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53704">
                      <a:schemeClr val="tx1"/>
                    </a:gs>
                    <a:gs pos="39000">
                      <a:schemeClr val="tx1"/>
                    </a:gs>
                  </a:gsLst>
                  <a:lin ang="5400000" scaled="0"/>
                </a:gradFill>
              </a:defRPr>
            </a:lvl1pPr>
            <a:lvl2pPr marL="0" indent="0">
              <a:buNone/>
              <a:defRPr sz="1469">
                <a:gradFill>
                  <a:gsLst>
                    <a:gs pos="53704">
                      <a:schemeClr val="tx1"/>
                    </a:gs>
                    <a:gs pos="39000">
                      <a:schemeClr val="tx1"/>
                    </a:gs>
                  </a:gsLst>
                  <a:lin ang="5400000" scaled="0"/>
                </a:gradFill>
              </a:defRPr>
            </a:lvl2pPr>
            <a:lvl3pPr marL="170235" indent="0">
              <a:buNone/>
              <a:tabLst/>
              <a:defRPr sz="1469">
                <a:gradFill>
                  <a:gsLst>
                    <a:gs pos="53704">
                      <a:schemeClr val="tx1"/>
                    </a:gs>
                    <a:gs pos="39000">
                      <a:schemeClr val="tx1"/>
                    </a:gs>
                  </a:gsLst>
                  <a:lin ang="5400000" scaled="0"/>
                </a:gradFill>
              </a:defRPr>
            </a:lvl3pPr>
            <a:lvl4pPr marL="338139" indent="0">
              <a:buNone/>
              <a:defRPr>
                <a:gradFill>
                  <a:gsLst>
                    <a:gs pos="53704">
                      <a:schemeClr val="tx1"/>
                    </a:gs>
                    <a:gs pos="39000">
                      <a:schemeClr val="tx1"/>
                    </a:gs>
                  </a:gsLst>
                  <a:lin ang="5400000" scaled="0"/>
                </a:gradFill>
              </a:defRPr>
            </a:lvl4pPr>
            <a:lvl5pPr marL="50371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3617130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53704">
                      <a:schemeClr val="tx1"/>
                    </a:gs>
                    <a:gs pos="39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53704">
                      <a:schemeClr val="tx1"/>
                    </a:gs>
                    <a:gs pos="39000">
                      <a:schemeClr val="tx1"/>
                    </a:gs>
                  </a:gsLst>
                  <a:lin ang="5400000" scaled="0"/>
                </a:gradFill>
              </a:defRPr>
            </a:lvl1pPr>
            <a:lvl2pPr marL="0" indent="0">
              <a:buNone/>
              <a:defRPr sz="1469">
                <a:gradFill>
                  <a:gsLst>
                    <a:gs pos="53704">
                      <a:schemeClr val="tx1"/>
                    </a:gs>
                    <a:gs pos="39000">
                      <a:schemeClr val="tx1"/>
                    </a:gs>
                  </a:gsLst>
                  <a:lin ang="5400000" scaled="0"/>
                </a:gradFill>
              </a:defRPr>
            </a:lvl2pPr>
            <a:lvl3pPr marL="170235" indent="0">
              <a:buNone/>
              <a:tabLst/>
              <a:defRPr sz="1469">
                <a:gradFill>
                  <a:gsLst>
                    <a:gs pos="53704">
                      <a:schemeClr val="tx1"/>
                    </a:gs>
                    <a:gs pos="39000">
                      <a:schemeClr val="tx1"/>
                    </a:gs>
                  </a:gsLst>
                  <a:lin ang="5400000" scaled="0"/>
                </a:gradFill>
              </a:defRPr>
            </a:lvl3pPr>
            <a:lvl4pPr marL="338139" indent="0">
              <a:buNone/>
              <a:defRPr>
                <a:gradFill>
                  <a:gsLst>
                    <a:gs pos="53704">
                      <a:schemeClr val="tx1"/>
                    </a:gs>
                    <a:gs pos="39000">
                      <a:schemeClr val="tx1"/>
                    </a:gs>
                  </a:gsLst>
                  <a:lin ang="5400000" scaled="0"/>
                </a:gradFill>
              </a:defRPr>
            </a:lvl4pPr>
            <a:lvl5pPr marL="50371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4908164"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53704">
                      <a:schemeClr val="tx1"/>
                    </a:gs>
                    <a:gs pos="39000">
                      <a:schemeClr val="tx1"/>
                    </a:gs>
                  </a:gsLst>
                  <a:lin ang="5400000" scaled="0"/>
                </a:gradFill>
              </a:defRPr>
            </a:lvl1pPr>
            <a:lvl2pPr marL="0" indent="0">
              <a:buNone/>
              <a:defRPr sz="1469">
                <a:gradFill>
                  <a:gsLst>
                    <a:gs pos="53704">
                      <a:schemeClr val="tx1"/>
                    </a:gs>
                    <a:gs pos="39000">
                      <a:schemeClr val="tx1"/>
                    </a:gs>
                  </a:gsLst>
                  <a:lin ang="5400000" scaled="0"/>
                </a:gradFill>
              </a:defRPr>
            </a:lvl2pPr>
            <a:lvl3pPr marL="170235" indent="0">
              <a:buNone/>
              <a:tabLst/>
              <a:defRPr sz="1469">
                <a:gradFill>
                  <a:gsLst>
                    <a:gs pos="53704">
                      <a:schemeClr val="tx1"/>
                    </a:gs>
                    <a:gs pos="39000">
                      <a:schemeClr val="tx1"/>
                    </a:gs>
                  </a:gsLst>
                  <a:lin ang="5400000" scaled="0"/>
                </a:gradFill>
              </a:defRPr>
            </a:lvl3pPr>
            <a:lvl4pPr marL="338139" indent="0">
              <a:buNone/>
              <a:defRPr>
                <a:gradFill>
                  <a:gsLst>
                    <a:gs pos="53704">
                      <a:schemeClr val="tx1"/>
                    </a:gs>
                    <a:gs pos="39000">
                      <a:schemeClr val="tx1"/>
                    </a:gs>
                  </a:gsLst>
                  <a:lin ang="5400000" scaled="0"/>
                </a:gradFill>
              </a:defRPr>
            </a:lvl4pPr>
            <a:lvl5pPr marL="50371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266895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53704">
                      <a:schemeClr val="tx1"/>
                    </a:gs>
                    <a:gs pos="39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53704">
                      <a:schemeClr val="tx1"/>
                    </a:gs>
                    <a:gs pos="39000">
                      <a:schemeClr val="tx1"/>
                    </a:gs>
                  </a:gsLst>
                  <a:lin ang="5400000" scaled="0"/>
                </a:gradFill>
              </a:defRPr>
            </a:lvl1pPr>
            <a:lvl2pPr marL="0" indent="0">
              <a:buNone/>
              <a:defRPr sz="1469">
                <a:gradFill>
                  <a:gsLst>
                    <a:gs pos="53704">
                      <a:schemeClr val="tx1"/>
                    </a:gs>
                    <a:gs pos="39000">
                      <a:schemeClr val="tx1"/>
                    </a:gs>
                  </a:gsLst>
                  <a:lin ang="5400000" scaled="0"/>
                </a:gradFill>
              </a:defRPr>
            </a:lvl2pPr>
            <a:lvl3pPr marL="170235" indent="0">
              <a:buNone/>
              <a:tabLst/>
              <a:defRPr sz="1469">
                <a:gradFill>
                  <a:gsLst>
                    <a:gs pos="53704">
                      <a:schemeClr val="tx1"/>
                    </a:gs>
                    <a:gs pos="39000">
                      <a:schemeClr val="tx1"/>
                    </a:gs>
                  </a:gsLst>
                  <a:lin ang="5400000" scaled="0"/>
                </a:gradFill>
              </a:defRPr>
            </a:lvl3pPr>
            <a:lvl4pPr marL="338139" indent="0">
              <a:buNone/>
              <a:defRPr>
                <a:gradFill>
                  <a:gsLst>
                    <a:gs pos="53704">
                      <a:schemeClr val="tx1"/>
                    </a:gs>
                    <a:gs pos="39000">
                      <a:schemeClr val="tx1"/>
                    </a:gs>
                  </a:gsLst>
                  <a:lin ang="5400000" scaled="0"/>
                </a:gradFill>
              </a:defRPr>
            </a:lvl4pPr>
            <a:lvl5pPr marL="50371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4908164"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53704">
                      <a:schemeClr val="tx1"/>
                    </a:gs>
                    <a:gs pos="39000">
                      <a:schemeClr val="tx1"/>
                    </a:gs>
                  </a:gsLst>
                  <a:lin ang="5400000" scaled="0"/>
                </a:gradFill>
              </a:defRPr>
            </a:lvl1pPr>
            <a:lvl2pPr marL="0" indent="0">
              <a:buNone/>
              <a:defRPr sz="1469">
                <a:gradFill>
                  <a:gsLst>
                    <a:gs pos="53704">
                      <a:schemeClr val="tx1"/>
                    </a:gs>
                    <a:gs pos="39000">
                      <a:schemeClr val="tx1"/>
                    </a:gs>
                  </a:gsLst>
                  <a:lin ang="5400000" scaled="0"/>
                </a:gradFill>
              </a:defRPr>
            </a:lvl2pPr>
            <a:lvl3pPr marL="170235" indent="0">
              <a:buNone/>
              <a:tabLst/>
              <a:defRPr sz="1469">
                <a:gradFill>
                  <a:gsLst>
                    <a:gs pos="53704">
                      <a:schemeClr val="tx1"/>
                    </a:gs>
                    <a:gs pos="39000">
                      <a:schemeClr val="tx1"/>
                    </a:gs>
                  </a:gsLst>
                  <a:lin ang="5400000" scaled="0"/>
                </a:gradFill>
              </a:defRPr>
            </a:lvl3pPr>
            <a:lvl4pPr marL="338139" indent="0">
              <a:buNone/>
              <a:defRPr>
                <a:gradFill>
                  <a:gsLst>
                    <a:gs pos="53704">
                      <a:schemeClr val="tx1"/>
                    </a:gs>
                    <a:gs pos="39000">
                      <a:schemeClr val="tx1"/>
                    </a:gs>
                  </a:gsLst>
                  <a:lin ang="5400000" scaled="0"/>
                </a:gradFill>
              </a:defRPr>
            </a:lvl4pPr>
            <a:lvl5pPr marL="50371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52529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gradFill>
                  <a:gsLst>
                    <a:gs pos="53704">
                      <a:schemeClr val="tx1"/>
                    </a:gs>
                    <a:gs pos="39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53704">
                      <a:schemeClr val="tx1"/>
                    </a:gs>
                    <a:gs pos="39000">
                      <a:schemeClr val="tx1"/>
                    </a:gs>
                  </a:gsLst>
                  <a:lin ang="5400000" scaled="0"/>
                </a:gradFill>
              </a:defRPr>
            </a:lvl1pPr>
            <a:lvl2pPr marL="0" indent="0">
              <a:buNone/>
              <a:defRPr sz="1469">
                <a:gradFill>
                  <a:gsLst>
                    <a:gs pos="53704">
                      <a:schemeClr val="tx1"/>
                    </a:gs>
                    <a:gs pos="39000">
                      <a:schemeClr val="tx1"/>
                    </a:gs>
                  </a:gsLst>
                  <a:lin ang="5400000" scaled="0"/>
                </a:gradFill>
              </a:defRPr>
            </a:lvl2pPr>
            <a:lvl3pPr marL="170235" indent="0">
              <a:buNone/>
              <a:tabLst/>
              <a:defRPr sz="1469">
                <a:gradFill>
                  <a:gsLst>
                    <a:gs pos="53704">
                      <a:schemeClr val="tx1"/>
                    </a:gs>
                    <a:gs pos="39000">
                      <a:schemeClr val="tx1"/>
                    </a:gs>
                  </a:gsLst>
                  <a:lin ang="5400000" scaled="0"/>
                </a:gradFill>
              </a:defRPr>
            </a:lvl3pPr>
            <a:lvl4pPr marL="338139" indent="0">
              <a:buNone/>
              <a:defRPr>
                <a:gradFill>
                  <a:gsLst>
                    <a:gs pos="53704">
                      <a:schemeClr val="tx1"/>
                    </a:gs>
                    <a:gs pos="39000">
                      <a:schemeClr val="tx1"/>
                    </a:gs>
                  </a:gsLst>
                  <a:lin ang="5400000" scaled="0"/>
                </a:gradFill>
              </a:defRPr>
            </a:lvl4pPr>
            <a:lvl5pPr marL="50371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4908164"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53704">
                      <a:schemeClr val="tx1"/>
                    </a:gs>
                    <a:gs pos="39000">
                      <a:schemeClr val="tx1"/>
                    </a:gs>
                  </a:gsLst>
                  <a:lin ang="5400000" scaled="0"/>
                </a:gradFill>
              </a:defRPr>
            </a:lvl1pPr>
            <a:lvl2pPr marL="0" indent="0">
              <a:buNone/>
              <a:defRPr sz="1469">
                <a:gradFill>
                  <a:gsLst>
                    <a:gs pos="53704">
                      <a:schemeClr val="tx1"/>
                    </a:gs>
                    <a:gs pos="39000">
                      <a:schemeClr val="tx1"/>
                    </a:gs>
                  </a:gsLst>
                  <a:lin ang="5400000" scaled="0"/>
                </a:gradFill>
              </a:defRPr>
            </a:lvl2pPr>
            <a:lvl3pPr marL="170235" indent="0">
              <a:buNone/>
              <a:tabLst/>
              <a:defRPr sz="1469">
                <a:gradFill>
                  <a:gsLst>
                    <a:gs pos="53704">
                      <a:schemeClr val="tx1"/>
                    </a:gs>
                    <a:gs pos="39000">
                      <a:schemeClr val="tx1"/>
                    </a:gs>
                  </a:gsLst>
                  <a:lin ang="5400000" scaled="0"/>
                </a:gradFill>
              </a:defRPr>
            </a:lvl3pPr>
            <a:lvl4pPr marL="338139" indent="0">
              <a:buNone/>
              <a:defRPr>
                <a:gradFill>
                  <a:gsLst>
                    <a:gs pos="53704">
                      <a:schemeClr val="tx1"/>
                    </a:gs>
                    <a:gs pos="39000">
                      <a:schemeClr val="tx1"/>
                    </a:gs>
                  </a:gsLst>
                  <a:lin ang="5400000" scaled="0"/>
                </a:gradFill>
              </a:defRPr>
            </a:lvl4pPr>
            <a:lvl5pPr marL="50371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34768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2" y="217136"/>
            <a:ext cx="4033912" cy="1120455"/>
          </a:xfrm>
        </p:spPr>
        <p:txBody>
          <a:bodyPr/>
          <a:lstStyle>
            <a:lvl1pPr>
              <a:defRPr sz="3529">
                <a:gradFill>
                  <a:gsLst>
                    <a:gs pos="85185">
                      <a:schemeClr val="bg1"/>
                    </a:gs>
                    <a:gs pos="64815">
                      <a:schemeClr val="bg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85185">
                      <a:schemeClr val="bg1"/>
                    </a:gs>
                    <a:gs pos="64815">
                      <a:schemeClr val="bg1"/>
                    </a:gs>
                  </a:gsLst>
                  <a:lin ang="5400000" scaled="0"/>
                </a:gradFill>
              </a:defRPr>
            </a:lvl1pPr>
            <a:lvl2pPr marL="0" indent="0">
              <a:buNone/>
              <a:defRPr sz="1469">
                <a:gradFill>
                  <a:gsLst>
                    <a:gs pos="85185">
                      <a:schemeClr val="bg1"/>
                    </a:gs>
                    <a:gs pos="64815">
                      <a:schemeClr val="bg1"/>
                    </a:gs>
                  </a:gsLst>
                  <a:lin ang="5400000" scaled="0"/>
                </a:gradFill>
              </a:defRPr>
            </a:lvl2pPr>
            <a:lvl3pPr marL="170235" indent="0">
              <a:buNone/>
              <a:tabLst/>
              <a:defRPr sz="1469">
                <a:gradFill>
                  <a:gsLst>
                    <a:gs pos="85185">
                      <a:schemeClr val="bg1"/>
                    </a:gs>
                    <a:gs pos="64815">
                      <a:schemeClr val="bg1"/>
                    </a:gs>
                  </a:gsLst>
                  <a:lin ang="5400000" scaled="0"/>
                </a:gradFill>
              </a:defRPr>
            </a:lvl3pPr>
            <a:lvl4pPr marL="338139" indent="0">
              <a:buNone/>
              <a:defRPr>
                <a:gradFill>
                  <a:gsLst>
                    <a:gs pos="85185">
                      <a:schemeClr val="bg1"/>
                    </a:gs>
                    <a:gs pos="64815">
                      <a:schemeClr val="bg1"/>
                    </a:gs>
                  </a:gsLst>
                  <a:lin ang="5400000" scaled="0"/>
                </a:gradFill>
              </a:defRPr>
            </a:lvl4pPr>
            <a:lvl5pPr marL="503711" indent="0">
              <a:buNone/>
              <a:tabLst/>
              <a:defRPr>
                <a:gradFill>
                  <a:gsLst>
                    <a:gs pos="85185">
                      <a:schemeClr val="bg1"/>
                    </a:gs>
                    <a:gs pos="64815">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073152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4437303" cy="51435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rtl="0" eaLnBrk="1" fontAlgn="base" latinLnBrk="0" hangingPunct="1">
              <a:lnSpc>
                <a:spcPct val="90000"/>
              </a:lnSpc>
              <a:spcBef>
                <a:spcPct val="0"/>
              </a:spcBef>
              <a:spcAft>
                <a:spcPct val="0"/>
              </a:spcAft>
              <a:buClrTx/>
              <a:buSzTx/>
              <a:buFontTx/>
              <a:buNone/>
              <a:tabLst/>
              <a:defRPr/>
            </a:pPr>
            <a:endParaRPr kumimoji="0" lang="en-US" sz="1469" b="0" i="0" u="none" strike="noStrike" kern="120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01932" y="217136"/>
            <a:ext cx="4033912" cy="1120455"/>
          </a:xfrm>
        </p:spPr>
        <p:txBody>
          <a:bodyPr/>
          <a:lstStyle>
            <a:lvl1pPr>
              <a:defRPr sz="3529">
                <a:gradFill>
                  <a:gsLst>
                    <a:gs pos="92593">
                      <a:schemeClr val="tx1"/>
                    </a:gs>
                    <a:gs pos="85185">
                      <a:schemeClr val="tx1"/>
                    </a:gs>
                  </a:gsLst>
                  <a:lin ang="5400000" scaled="0"/>
                </a:gradFill>
              </a:defRPr>
            </a:lvl1pPr>
          </a:lstStyle>
          <a:p>
            <a:r>
              <a:rPr lang="en-US" dirty="0"/>
              <a:t>Click to edit Master title style</a:t>
            </a:r>
          </a:p>
        </p:txBody>
      </p:sp>
      <p:sp>
        <p:nvSpPr>
          <p:cNvPr id="6" name="Text Placeholder 3"/>
          <p:cNvSpPr>
            <a:spLocks noGrp="1"/>
          </p:cNvSpPr>
          <p:nvPr>
            <p:ph type="body" sz="quarter" idx="11"/>
          </p:nvPr>
        </p:nvSpPr>
        <p:spPr>
          <a:xfrm>
            <a:off x="201933" y="1337591"/>
            <a:ext cx="4033911" cy="1947678"/>
          </a:xfrm>
        </p:spPr>
        <p:txBody>
          <a:bodyPr wrap="square">
            <a:spAutoFit/>
          </a:bodyPr>
          <a:lstStyle>
            <a:lvl1pPr marL="0" indent="0">
              <a:spcBef>
                <a:spcPts val="899"/>
              </a:spcBef>
              <a:buClr>
                <a:schemeClr val="tx1"/>
              </a:buClr>
              <a:buFont typeface="Wingdings" pitchFamily="2" charset="2"/>
              <a:buNone/>
              <a:defRPr sz="2941">
                <a:gradFill>
                  <a:gsLst>
                    <a:gs pos="92593">
                      <a:schemeClr val="tx1"/>
                    </a:gs>
                    <a:gs pos="85185">
                      <a:schemeClr val="tx1"/>
                    </a:gs>
                  </a:gsLst>
                  <a:lin ang="5400000" scaled="0"/>
                </a:gradFill>
              </a:defRPr>
            </a:lvl1pPr>
            <a:lvl2pPr marL="0" indent="0">
              <a:buNone/>
              <a:defRPr sz="1469">
                <a:gradFill>
                  <a:gsLst>
                    <a:gs pos="92593">
                      <a:schemeClr val="tx1"/>
                    </a:gs>
                    <a:gs pos="85185">
                      <a:schemeClr val="tx1"/>
                    </a:gs>
                  </a:gsLst>
                  <a:lin ang="5400000" scaled="0"/>
                </a:gradFill>
              </a:defRPr>
            </a:lvl2pPr>
            <a:lvl3pPr marL="170235" indent="0">
              <a:buNone/>
              <a:tabLst/>
              <a:defRPr sz="1469">
                <a:gradFill>
                  <a:gsLst>
                    <a:gs pos="92593">
                      <a:schemeClr val="tx1"/>
                    </a:gs>
                    <a:gs pos="85185">
                      <a:schemeClr val="tx1"/>
                    </a:gs>
                  </a:gsLst>
                  <a:lin ang="5400000" scaled="0"/>
                </a:gradFill>
              </a:defRPr>
            </a:lvl3pPr>
            <a:lvl4pPr marL="338139" indent="0">
              <a:buNone/>
              <a:defRPr>
                <a:gradFill>
                  <a:gsLst>
                    <a:gs pos="92593">
                      <a:schemeClr val="tx1"/>
                    </a:gs>
                    <a:gs pos="85185">
                      <a:schemeClr val="tx1"/>
                    </a:gs>
                  </a:gsLst>
                  <a:lin ang="5400000" scaled="0"/>
                </a:gradFill>
              </a:defRPr>
            </a:lvl4pPr>
            <a:lvl5pPr marL="503711" indent="0">
              <a:buNone/>
              <a:tabLst/>
              <a:defRPr>
                <a:gradFill>
                  <a:gsLst>
                    <a:gs pos="92593">
                      <a:schemeClr val="tx1"/>
                    </a:gs>
                    <a:gs pos="85185">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91654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4437303" cy="51435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7144" tIns="33571" rIns="67144" bIns="33571" numCol="1" rtlCol="0" anchor="ctr" anchorCtr="0" compatLnSpc="1">
            <a:prstTxWarp prst="textNoShape">
              <a:avLst/>
            </a:prstTxWarp>
          </a:bodyPr>
          <a:lstStyle/>
          <a:p>
            <a:pPr marL="0" marR="0" lvl="0" indent="0" algn="ctr" defTabSz="671283" rtl="0" eaLnBrk="1" fontAlgn="base" latinLnBrk="0" hangingPunct="1">
              <a:lnSpc>
                <a:spcPct val="90000"/>
              </a:lnSpc>
              <a:spcBef>
                <a:spcPct val="0"/>
              </a:spcBef>
              <a:spcAft>
                <a:spcPct val="0"/>
              </a:spcAft>
              <a:buClrTx/>
              <a:buSzTx/>
              <a:buFontTx/>
              <a:buNone/>
              <a:tabLst/>
              <a:defRPr/>
            </a:pPr>
            <a:endParaRPr kumimoji="0" lang="en-US" sz="1469" b="0" i="0" u="none" strike="noStrike" kern="1200" cap="none" spc="-37"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190512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theme" Target="../theme/theme4.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image" Target="../media/image1.png"/><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theme" Target="../theme/theme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slideLayout" Target="../slideLayouts/slideLayout116.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slideLayout" Target="../slideLayouts/slideLayout115.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slideLayout" Target="../slideLayouts/slideLayout114.xml"/><Relationship Id="rId40" Type="http://schemas.openxmlformats.org/officeDocument/2006/relationships/theme" Target="../theme/theme6.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slideLayout" Target="../slideLayouts/slideLayout113.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29" y="154115"/>
            <a:ext cx="8740142" cy="736600"/>
          </a:xfrm>
          <a:prstGeom prst="rect">
            <a:avLst/>
          </a:prstGeom>
        </p:spPr>
        <p:txBody>
          <a:bodyPr vert="horz" lIns="137160" tIns="91440"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01929" y="890714"/>
            <a:ext cx="8740142" cy="4075834"/>
          </a:xfrm>
          <a:prstGeom prst="rect">
            <a:avLst/>
          </a:prstGeom>
        </p:spPr>
        <p:txBody>
          <a:bodyPr vert="horz" lIns="137160" tIns="109728" rIns="137160" bIns="109728"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p:cNvPicPr>
            <a:picLocks noChangeAspect="1"/>
          </p:cNvPicPr>
          <p:nvPr userDrawn="1"/>
        </p:nvPicPr>
        <p:blipFill>
          <a:blip r:embed="rId17"/>
          <a:stretch>
            <a:fillRect/>
          </a:stretch>
        </p:blipFill>
        <p:spPr>
          <a:xfrm rot="5400000">
            <a:off x="6972640" y="2243026"/>
            <a:ext cx="5143498" cy="657451"/>
          </a:xfrm>
          <a:prstGeom prst="rect">
            <a:avLst/>
          </a:prstGeom>
        </p:spPr>
      </p:pic>
    </p:spTree>
    <p:extLst>
      <p:ext uri="{BB962C8B-B14F-4D97-AF65-F5344CB8AC3E}">
        <p14:creationId xmlns:p14="http://schemas.microsoft.com/office/powerpoint/2010/main" val="299442275"/>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3" r:id="rId3"/>
    <p:sldLayoutId id="2147483967" r:id="rId4"/>
    <p:sldLayoutId id="2147483854" r:id="rId5"/>
    <p:sldLayoutId id="2147483855" r:id="rId6"/>
    <p:sldLayoutId id="2147483856" r:id="rId7"/>
    <p:sldLayoutId id="2147483960" r:id="rId8"/>
    <p:sldLayoutId id="2147483857" r:id="rId9"/>
    <p:sldLayoutId id="2147483858" r:id="rId10"/>
    <p:sldLayoutId id="2147483859" r:id="rId11"/>
    <p:sldLayoutId id="2147483861" r:id="rId12"/>
    <p:sldLayoutId id="2147483923" r:id="rId13"/>
    <p:sldLayoutId id="2147483878" r:id="rId14"/>
    <p:sldLayoutId id="2147483964" r:id="rId15"/>
  </p:sldLayoutIdLst>
  <p:transition>
    <p:fade/>
  </p:transition>
  <p:hf hdr="0" ftr="0" dt="0"/>
  <p:txStyles>
    <p:title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p:titleStyle>
    <p:bodyStyle>
      <a:lvl1pPr marL="0" indent="0" algn="l" defTabSz="685800" rtl="0" eaLnBrk="1" latinLnBrk="0" hangingPunct="1">
        <a:lnSpc>
          <a:spcPct val="90000"/>
        </a:lnSpc>
        <a:spcBef>
          <a:spcPts val="1800"/>
        </a:spcBef>
        <a:buFont typeface="Arial" panose="020B0604020202020204" pitchFamily="34" charset="0"/>
        <a:buNone/>
        <a:defRPr sz="2800" b="0" kern="1200">
          <a:gradFill>
            <a:gsLst>
              <a:gs pos="0">
                <a:schemeClr val="accent1"/>
              </a:gs>
              <a:gs pos="100000">
                <a:schemeClr val="accent1"/>
              </a:gs>
            </a:gsLst>
            <a:lin ang="5400000" scaled="1"/>
          </a:gra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400" kern="1200">
          <a:gradFill>
            <a:gsLst>
              <a:gs pos="0">
                <a:schemeClr val="tx1"/>
              </a:gs>
              <a:gs pos="100000">
                <a:schemeClr val="tx1"/>
              </a:gs>
            </a:gsLst>
            <a:lin ang="5400000" scaled="1"/>
          </a:gra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rot="1616663">
            <a:off x="1691961" y="2026213"/>
            <a:ext cx="5760078" cy="1295739"/>
          </a:xfrm>
          <a:prstGeom prst="rect">
            <a:avLst/>
          </a:prstGeom>
          <a:noFill/>
        </p:spPr>
        <p:txBody>
          <a:bodyPr wrap="square" lIns="137160" tIns="109728" rIns="137160" bIns="109728" rtlCol="0">
            <a:spAutoFit/>
          </a:bodyPr>
          <a:lstStyle/>
          <a:p>
            <a:pPr algn="ctr">
              <a:lnSpc>
                <a:spcPct val="90000"/>
              </a:lnSpc>
              <a:spcBef>
                <a:spcPts val="600"/>
              </a:spcBef>
            </a:pPr>
            <a:r>
              <a:rPr lang="en-US" sz="3600" dirty="0">
                <a:solidFill>
                  <a:srgbClr val="F7FBFF"/>
                </a:solidFill>
              </a:rPr>
              <a:t>Microsoft Confidential</a:t>
            </a:r>
          </a:p>
          <a:p>
            <a:pPr algn="ctr">
              <a:lnSpc>
                <a:spcPct val="90000"/>
              </a:lnSpc>
              <a:spcBef>
                <a:spcPts val="600"/>
              </a:spcBef>
            </a:pPr>
            <a:r>
              <a:rPr lang="en-US" sz="3600" dirty="0">
                <a:solidFill>
                  <a:srgbClr val="F7FBFF"/>
                </a:solidFill>
              </a:rPr>
              <a:t>Not for redistribution</a:t>
            </a:r>
          </a:p>
        </p:txBody>
      </p:sp>
      <p:sp>
        <p:nvSpPr>
          <p:cNvPr id="2" name="Title Placeholder 1"/>
          <p:cNvSpPr>
            <a:spLocks noGrp="1"/>
          </p:cNvSpPr>
          <p:nvPr>
            <p:ph type="title"/>
          </p:nvPr>
        </p:nvSpPr>
        <p:spPr>
          <a:xfrm>
            <a:off x="201929" y="154115"/>
            <a:ext cx="8740142" cy="736600"/>
          </a:xfrm>
          <a:prstGeom prst="rect">
            <a:avLst/>
          </a:prstGeom>
        </p:spPr>
        <p:txBody>
          <a:bodyPr vert="horz" lIns="137160" tIns="91440" rIns="137160" bIns="109728" rtlCol="0" anchor="t" anchorCtr="0">
            <a:noAutofit/>
          </a:bodyPr>
          <a:lstStyle/>
          <a:p>
            <a:r>
              <a:rPr lang="en-US" dirty="0"/>
              <a:t>Click to edit Master title style</a:t>
            </a:r>
          </a:p>
        </p:txBody>
      </p:sp>
      <p:sp>
        <p:nvSpPr>
          <p:cNvPr id="3" name="Text Placeholder 2"/>
          <p:cNvSpPr>
            <a:spLocks noGrp="1"/>
          </p:cNvSpPr>
          <p:nvPr>
            <p:ph type="body" idx="1"/>
          </p:nvPr>
        </p:nvSpPr>
        <p:spPr>
          <a:xfrm>
            <a:off x="201929" y="890714"/>
            <a:ext cx="8740142" cy="4075834"/>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22"/>
          <a:stretch>
            <a:fillRect/>
          </a:stretch>
        </p:blipFill>
        <p:spPr>
          <a:xfrm rot="5400000">
            <a:off x="6972640" y="2243026"/>
            <a:ext cx="5143498" cy="657451"/>
          </a:xfrm>
          <a:prstGeom prst="rect">
            <a:avLst/>
          </a:prstGeom>
        </p:spPr>
      </p:pic>
      <p:sp>
        <p:nvSpPr>
          <p:cNvPr id="9" name="Slide Number Placeholder 8"/>
          <p:cNvSpPr>
            <a:spLocks noGrp="1"/>
          </p:cNvSpPr>
          <p:nvPr>
            <p:ph type="sldNum" sz="quarter" idx="4"/>
          </p:nvPr>
        </p:nvSpPr>
        <p:spPr>
          <a:xfrm>
            <a:off x="8858251" y="4968057"/>
            <a:ext cx="285749" cy="173935"/>
          </a:xfrm>
          <a:prstGeom prst="rect">
            <a:avLst/>
          </a:prstGeom>
        </p:spPr>
        <p:txBody>
          <a:bodyPr vert="horz" lIns="91440" tIns="45720" rIns="91440" bIns="45720" rtlCol="0" anchor="b"/>
          <a:lstStyle>
            <a:lvl1pPr algn="r">
              <a:defRPr sz="600">
                <a:solidFill>
                  <a:schemeClr val="tx1"/>
                </a:solidFill>
              </a:defRPr>
            </a:lvl1pPr>
          </a:lstStyle>
          <a:p>
            <a:fld id="{2A07AAD6-65BA-4743-A383-4D091225014B}" type="slidenum">
              <a:rPr lang="en-US" smtClean="0"/>
              <a:pPr/>
              <a:t>‹#›</a:t>
            </a:fld>
            <a:endParaRPr lang="en-US"/>
          </a:p>
        </p:txBody>
      </p:sp>
    </p:spTree>
    <p:extLst>
      <p:ext uri="{BB962C8B-B14F-4D97-AF65-F5344CB8AC3E}">
        <p14:creationId xmlns:p14="http://schemas.microsoft.com/office/powerpoint/2010/main" val="4120652898"/>
      </p:ext>
    </p:extLst>
  </p:cSld>
  <p:clrMap bg1="lt1" tx1="dk1" bg2="lt2" tx2="dk2" accent1="accent1" accent2="accent2" accent3="accent3" accent4="accent4" accent5="accent5" accent6="accent6" hlink="hlink" folHlink="folHlink"/>
  <p:sldLayoutIdLst>
    <p:sldLayoutId id="2147483940" r:id="rId1"/>
    <p:sldLayoutId id="2147483953"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 id="2147483954" r:id="rId13"/>
    <p:sldLayoutId id="2147483955" r:id="rId14"/>
    <p:sldLayoutId id="2147483956" r:id="rId15"/>
    <p:sldLayoutId id="2147483957" r:id="rId16"/>
    <p:sldLayoutId id="2147483958" r:id="rId17"/>
    <p:sldLayoutId id="2147483959" r:id="rId18"/>
    <p:sldLayoutId id="2147483951" r:id="rId19"/>
    <p:sldLayoutId id="2147483952" r:id="rId20"/>
  </p:sldLayoutIdLst>
  <p:transition>
    <p:fade/>
  </p:transition>
  <p:hf hdr="0" ftr="0" dt="0"/>
  <p:txStyles>
    <p:title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p:titleStyle>
    <p:bodyStyle>
      <a:lvl1pPr marL="0" indent="0" algn="l" defTabSz="685800" rtl="0" eaLnBrk="1" latinLnBrk="0" hangingPunct="1">
        <a:lnSpc>
          <a:spcPct val="90000"/>
        </a:lnSpc>
        <a:spcBef>
          <a:spcPts val="1800"/>
        </a:spcBef>
        <a:buFont typeface="Arial" panose="020B0604020202020204" pitchFamily="34" charset="0"/>
        <a:buNone/>
        <a:defRPr sz="2800" b="0" kern="1200">
          <a:gradFill>
            <a:gsLst>
              <a:gs pos="0">
                <a:schemeClr val="accent1"/>
              </a:gs>
              <a:gs pos="100000">
                <a:schemeClr val="accent1"/>
              </a:gs>
            </a:gsLst>
            <a:lin ang="5400000" scaled="1"/>
          </a:gra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400" kern="1200">
          <a:gradFill>
            <a:gsLst>
              <a:gs pos="0">
                <a:schemeClr val="tx1"/>
              </a:gs>
              <a:gs pos="100000">
                <a:schemeClr val="tx1"/>
              </a:gs>
            </a:gsLst>
            <a:lin ang="5400000" scaled="1"/>
          </a:gra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extBox 4"/>
          <p:cNvSpPr txBox="1"/>
          <p:nvPr userDrawn="1"/>
        </p:nvSpPr>
        <p:spPr>
          <a:xfrm rot="1616663">
            <a:off x="1691961" y="2026213"/>
            <a:ext cx="5760078" cy="1295739"/>
          </a:xfrm>
          <a:prstGeom prst="rect">
            <a:avLst/>
          </a:prstGeom>
          <a:noFill/>
        </p:spPr>
        <p:txBody>
          <a:bodyPr wrap="square" lIns="137160" tIns="109728" rIns="137160" bIns="109728" rtlCol="0">
            <a:spAutoFit/>
          </a:bodyPr>
          <a:lstStyle/>
          <a:p>
            <a:pPr algn="ctr">
              <a:lnSpc>
                <a:spcPct val="90000"/>
              </a:lnSpc>
              <a:spcBef>
                <a:spcPts val="600"/>
              </a:spcBef>
            </a:pPr>
            <a:r>
              <a:rPr lang="en-US" sz="3600" dirty="0">
                <a:solidFill>
                  <a:srgbClr val="F7FBFF"/>
                </a:solidFill>
              </a:rPr>
              <a:t>Microsoft Confidential</a:t>
            </a:r>
          </a:p>
          <a:p>
            <a:pPr algn="ctr">
              <a:lnSpc>
                <a:spcPct val="90000"/>
              </a:lnSpc>
              <a:spcBef>
                <a:spcPts val="600"/>
              </a:spcBef>
            </a:pPr>
            <a:r>
              <a:rPr lang="en-US" sz="3600" dirty="0">
                <a:solidFill>
                  <a:srgbClr val="F7FBFF"/>
                </a:solidFill>
              </a:rPr>
              <a:t>Not for redistribution</a:t>
            </a:r>
          </a:p>
        </p:txBody>
      </p:sp>
      <p:sp>
        <p:nvSpPr>
          <p:cNvPr id="2" name="Title Placeholder 1"/>
          <p:cNvSpPr>
            <a:spLocks noGrp="1"/>
          </p:cNvSpPr>
          <p:nvPr>
            <p:ph type="title"/>
          </p:nvPr>
        </p:nvSpPr>
        <p:spPr>
          <a:xfrm>
            <a:off x="201929" y="154115"/>
            <a:ext cx="8740142" cy="736600"/>
          </a:xfrm>
          <a:prstGeom prst="rect">
            <a:avLst/>
          </a:prstGeom>
        </p:spPr>
        <p:txBody>
          <a:bodyPr vert="horz" lIns="137160" tIns="91440" rIns="137160" bIns="109728" rtlCol="0" anchor="t" anchorCtr="0">
            <a:noAutofit/>
          </a:bodyPr>
          <a:lstStyle/>
          <a:p>
            <a:r>
              <a:rPr lang="en-US" dirty="0"/>
              <a:t>Click to edit Master title style</a:t>
            </a:r>
          </a:p>
        </p:txBody>
      </p:sp>
      <p:sp>
        <p:nvSpPr>
          <p:cNvPr id="3" name="Text Placeholder 2"/>
          <p:cNvSpPr>
            <a:spLocks noGrp="1"/>
          </p:cNvSpPr>
          <p:nvPr>
            <p:ph type="body" idx="1"/>
          </p:nvPr>
        </p:nvSpPr>
        <p:spPr>
          <a:xfrm>
            <a:off x="201929" y="890714"/>
            <a:ext cx="8740142" cy="4075834"/>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15"/>
          <a:stretch>
            <a:fillRect/>
          </a:stretch>
        </p:blipFill>
        <p:spPr>
          <a:xfrm rot="5400000">
            <a:off x="6972640" y="2243026"/>
            <a:ext cx="5143498" cy="657451"/>
          </a:xfrm>
          <a:prstGeom prst="rect">
            <a:avLst/>
          </a:prstGeom>
        </p:spPr>
      </p:pic>
      <p:sp>
        <p:nvSpPr>
          <p:cNvPr id="9" name="Slide Number Placeholder 8"/>
          <p:cNvSpPr>
            <a:spLocks noGrp="1"/>
          </p:cNvSpPr>
          <p:nvPr>
            <p:ph type="sldNum" sz="quarter" idx="4"/>
          </p:nvPr>
        </p:nvSpPr>
        <p:spPr>
          <a:xfrm>
            <a:off x="8858251" y="4968057"/>
            <a:ext cx="285749" cy="173935"/>
          </a:xfrm>
          <a:prstGeom prst="rect">
            <a:avLst/>
          </a:prstGeom>
        </p:spPr>
        <p:txBody>
          <a:bodyPr vert="horz" lIns="91440" tIns="45720" rIns="91440" bIns="45720" rtlCol="0" anchor="b"/>
          <a:lstStyle>
            <a:lvl1pPr algn="r">
              <a:defRPr sz="600">
                <a:solidFill>
                  <a:schemeClr val="tx1"/>
                </a:solidFill>
              </a:defRPr>
            </a:lvl1pPr>
          </a:lstStyle>
          <a:p>
            <a:fld id="{2A07AAD6-65BA-4743-A383-4D091225014B}" type="slidenum">
              <a:rPr lang="en-US" smtClean="0"/>
              <a:pPr/>
              <a:t>‹#›</a:t>
            </a:fld>
            <a:endParaRPr lang="en-US"/>
          </a:p>
        </p:txBody>
      </p:sp>
    </p:spTree>
    <p:extLst>
      <p:ext uri="{BB962C8B-B14F-4D97-AF65-F5344CB8AC3E}">
        <p14:creationId xmlns:p14="http://schemas.microsoft.com/office/powerpoint/2010/main" val="1596397717"/>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Lst>
  <p:transition>
    <p:fade/>
  </p:transition>
  <p:hf hdr="0" ftr="0" dt="0"/>
  <p:txStyles>
    <p:title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p:titleStyle>
    <p:bodyStyle>
      <a:lvl1pPr marL="0" indent="0" algn="l" defTabSz="685800" rtl="0" eaLnBrk="1" latinLnBrk="0" hangingPunct="1">
        <a:lnSpc>
          <a:spcPct val="90000"/>
        </a:lnSpc>
        <a:spcBef>
          <a:spcPts val="1800"/>
        </a:spcBef>
        <a:buFont typeface="Arial" panose="020B0604020202020204" pitchFamily="34" charset="0"/>
        <a:buNone/>
        <a:defRPr sz="2800" b="0" kern="1200">
          <a:gradFill>
            <a:gsLst>
              <a:gs pos="0">
                <a:schemeClr val="accent1"/>
              </a:gs>
              <a:gs pos="100000">
                <a:schemeClr val="accent1"/>
              </a:gs>
            </a:gsLst>
            <a:lin ang="5400000" scaled="1"/>
          </a:gra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400" kern="1200">
          <a:gradFill>
            <a:gsLst>
              <a:gs pos="0">
                <a:schemeClr val="tx1"/>
              </a:gs>
              <a:gs pos="100000">
                <a:schemeClr val="tx1"/>
              </a:gs>
            </a:gsLst>
            <a:lin ang="5400000" scaled="1"/>
          </a:gra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29" y="154115"/>
            <a:ext cx="8740142" cy="736600"/>
          </a:xfrm>
          <a:prstGeom prst="rect">
            <a:avLst/>
          </a:prstGeom>
        </p:spPr>
        <p:txBody>
          <a:bodyPr vert="horz" lIns="137160" tIns="91440" rIns="137160" bIns="109728" rtlCol="0" anchor="t" anchorCtr="0">
            <a:noAutofit/>
          </a:bodyPr>
          <a:lstStyle/>
          <a:p>
            <a:r>
              <a:rPr lang="en-US" dirty="0"/>
              <a:t>Click to edit Master title style</a:t>
            </a:r>
          </a:p>
        </p:txBody>
      </p:sp>
      <p:sp>
        <p:nvSpPr>
          <p:cNvPr id="3" name="Text Placeholder 2"/>
          <p:cNvSpPr>
            <a:spLocks noGrp="1"/>
          </p:cNvSpPr>
          <p:nvPr>
            <p:ph type="body" idx="1"/>
          </p:nvPr>
        </p:nvSpPr>
        <p:spPr>
          <a:xfrm>
            <a:off x="201929" y="890715"/>
            <a:ext cx="8740142" cy="4034484"/>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8"/>
          <a:stretch>
            <a:fillRect/>
          </a:stretch>
        </p:blipFill>
        <p:spPr>
          <a:xfrm rot="5400000">
            <a:off x="6972640" y="2243026"/>
            <a:ext cx="5143498" cy="657451"/>
          </a:xfrm>
          <a:prstGeom prst="rect">
            <a:avLst/>
          </a:prstGeom>
        </p:spPr>
      </p:pic>
    </p:spTree>
    <p:extLst>
      <p:ext uri="{BB962C8B-B14F-4D97-AF65-F5344CB8AC3E}">
        <p14:creationId xmlns:p14="http://schemas.microsoft.com/office/powerpoint/2010/main" val="1465923528"/>
      </p:ext>
    </p:extLst>
  </p:cSld>
  <p:clrMap bg1="lt1" tx1="dk1" bg2="lt2" tx2="dk2" accent1="accent1" accent2="accent2" accent3="accent3" accent4="accent4" accent5="accent5" accent6="accent6" hlink="hlink" folHlink="folHlink"/>
  <p:sldLayoutIdLst>
    <p:sldLayoutId id="2147483966" r:id="rId1"/>
    <p:sldLayoutId id="2147483897" r:id="rId2"/>
    <p:sldLayoutId id="2147483899" r:id="rId3"/>
    <p:sldLayoutId id="2147483900" r:id="rId4"/>
    <p:sldLayoutId id="2147483961" r:id="rId5"/>
    <p:sldLayoutId id="2147483962" r:id="rId6"/>
  </p:sldLayoutIdLst>
  <p:transition>
    <p:fade/>
  </p:transition>
  <p:hf hdr="0" ftr="0" dt="0"/>
  <p:txStyles>
    <p:titleStyle>
      <a:lvl1pPr algn="l" defTabSz="685800" rtl="0" eaLnBrk="1" latinLnBrk="0" hangingPunct="1">
        <a:lnSpc>
          <a:spcPct val="90000"/>
        </a:lnSpc>
        <a:spcBef>
          <a:spcPct val="0"/>
        </a:spcBef>
        <a:buNone/>
        <a:defRPr sz="3200" b="0" kern="1200">
          <a:gradFill>
            <a:gsLst>
              <a:gs pos="0">
                <a:schemeClr val="accent1"/>
              </a:gs>
              <a:gs pos="100000">
                <a:schemeClr val="accent1"/>
              </a:gs>
            </a:gsLst>
            <a:lin ang="5400000" scaled="1"/>
          </a:gradFill>
          <a:latin typeface="+mj-lt"/>
          <a:ea typeface="+mj-ea"/>
          <a:cs typeface="+mj-cs"/>
        </a:defRPr>
      </a:lvl1pPr>
    </p:titleStyle>
    <p:bodyStyle>
      <a:lvl1pPr marL="0" indent="0" algn="l" defTabSz="685800" rtl="0" eaLnBrk="1" latinLnBrk="0" hangingPunct="1">
        <a:lnSpc>
          <a:spcPct val="90000"/>
        </a:lnSpc>
        <a:spcBef>
          <a:spcPts val="1800"/>
        </a:spcBef>
        <a:buFont typeface="Arial" panose="020B0604020202020204" pitchFamily="34" charset="0"/>
        <a:buNone/>
        <a:defRPr sz="2800" b="0" kern="1200">
          <a:gradFill>
            <a:gsLst>
              <a:gs pos="0">
                <a:schemeClr val="accent1"/>
              </a:gs>
              <a:gs pos="100000">
                <a:schemeClr val="accent1"/>
              </a:gs>
            </a:gsLst>
            <a:lin ang="5400000" scaled="1"/>
          </a:gra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400" kern="1200">
          <a:gradFill>
            <a:gsLst>
              <a:gs pos="0">
                <a:schemeClr val="tx1"/>
              </a:gs>
              <a:gs pos="100000">
                <a:schemeClr val="tx1"/>
              </a:gs>
            </a:gsLst>
            <a:lin ang="5400000" scaled="1"/>
          </a:gra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400" kern="1200">
          <a:gradFill>
            <a:gsLst>
              <a:gs pos="0">
                <a:schemeClr val="tx1"/>
              </a:gs>
              <a:gs pos="100000">
                <a:schemeClr val="tx1"/>
              </a:gs>
            </a:gsLst>
            <a:lin ang="5400000" scaled="1"/>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880168461"/>
      </p:ext>
    </p:extLst>
  </p:cSld>
  <p:clrMap bg1="dk1" tx1="lt1" bg2="dk2" tx2="lt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3986" r:id="rId17"/>
    <p:sldLayoutId id="2147483987" r:id="rId18"/>
    <p:sldLayoutId id="2147483988" r:id="rId19"/>
    <p:sldLayoutId id="2147483989" r:id="rId20"/>
    <p:sldLayoutId id="2147483990" r:id="rId21"/>
    <p:sldLayoutId id="2147483991" r:id="rId22"/>
    <p:sldLayoutId id="2147483992" r:id="rId23"/>
  </p:sldLayoutIdLst>
  <p:transition>
    <p:fade/>
  </p:transition>
  <p:hf sldNum="0" hdr="0" ftr="0" dt="0"/>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5"/>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2" y="891884"/>
            <a:ext cx="8740140" cy="153987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5961242"/>
      </p:ext>
    </p:extLst>
  </p:cSld>
  <p:clrMap bg1="dk1" tx1="lt1" bg2="dk2" tx2="lt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 id="2147484027" r:id="rId34"/>
    <p:sldLayoutId id="2147484028" r:id="rId35"/>
    <p:sldLayoutId id="2147484029" r:id="rId36"/>
    <p:sldLayoutId id="2147484030" r:id="rId37"/>
    <p:sldLayoutId id="2147484031" r:id="rId38"/>
    <p:sldLayoutId id="2147484032" r:id="rId39"/>
  </p:sldLayoutIdLst>
  <p:transition>
    <p:fade/>
  </p:transition>
  <p:txStyles>
    <p:titleStyle>
      <a:lvl1pPr algn="l" defTabSz="685086" rtl="0" eaLnBrk="1" latinLnBrk="0" hangingPunct="1">
        <a:lnSpc>
          <a:spcPct val="90000"/>
        </a:lnSpc>
        <a:spcBef>
          <a:spcPct val="0"/>
        </a:spcBef>
        <a:buNone/>
        <a:defRPr lang="en-US" sz="3529" b="0" kern="1200" cap="none" spc="-75" baseline="0" dirty="0" smtClean="0">
          <a:ln w="3175">
            <a:noFill/>
          </a:ln>
          <a:gradFill>
            <a:gsLst>
              <a:gs pos="15741">
                <a:schemeClr val="bg1"/>
              </a:gs>
              <a:gs pos="57000">
                <a:schemeClr val="bg1"/>
              </a:gs>
            </a:gsLst>
            <a:lin ang="5400000" scaled="1"/>
          </a:gradFill>
          <a:effectLst/>
          <a:latin typeface="+mj-lt"/>
          <a:ea typeface="+mn-ea"/>
          <a:cs typeface="Segoe UI" pitchFamily="34" charset="0"/>
        </a:defRPr>
      </a:lvl1pPr>
    </p:titleStyle>
    <p:bodyStyle>
      <a:lvl1pPr marL="0" marR="0" indent="0" algn="l" defTabSz="685086" rtl="0" eaLnBrk="1" fontAlgn="auto" latinLnBrk="0" hangingPunct="1">
        <a:lnSpc>
          <a:spcPct val="90000"/>
        </a:lnSpc>
        <a:spcBef>
          <a:spcPct val="20000"/>
        </a:spcBef>
        <a:spcAft>
          <a:spcPts val="0"/>
        </a:spcAft>
        <a:buClr>
          <a:schemeClr val="bg1"/>
        </a:buClr>
        <a:buSzPct val="100000"/>
        <a:buFontTx/>
        <a:buNone/>
        <a:tabLst/>
        <a:defRPr sz="2938" kern="1200" spc="0" baseline="0">
          <a:gradFill>
            <a:gsLst>
              <a:gs pos="4630">
                <a:schemeClr val="bg2"/>
              </a:gs>
              <a:gs pos="15741">
                <a:schemeClr val="bg2"/>
              </a:gs>
            </a:gsLst>
            <a:lin ang="5400000" scaled="1"/>
          </a:gradFill>
          <a:latin typeface="+mj-lt"/>
          <a:ea typeface="+mn-ea"/>
          <a:cs typeface="+mn-cs"/>
        </a:defRPr>
      </a:lvl1pPr>
      <a:lvl2pPr marL="429087" marR="0" indent="-177232" algn="l" defTabSz="685086"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471" kern="1200" spc="0" baseline="0">
          <a:gradFill>
            <a:gsLst>
              <a:gs pos="52778">
                <a:schemeClr val="bg1"/>
              </a:gs>
              <a:gs pos="27000">
                <a:schemeClr val="bg1"/>
              </a:gs>
            </a:gsLst>
            <a:lin ang="5400000" scaled="1"/>
          </a:gradFill>
          <a:latin typeface="+mn-lt"/>
          <a:ea typeface="+mn-ea"/>
          <a:cs typeface="+mn-cs"/>
        </a:defRPr>
      </a:lvl2pPr>
      <a:lvl3pPr marL="587664" marR="0" indent="-167904" algn="l" defTabSz="68508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471" kern="1200" spc="0" baseline="0">
          <a:gradFill>
            <a:gsLst>
              <a:gs pos="52778">
                <a:schemeClr val="bg1"/>
              </a:gs>
              <a:gs pos="27000">
                <a:schemeClr val="bg1"/>
              </a:gs>
            </a:gsLst>
            <a:lin ang="5400000" scaled="1"/>
          </a:gradFill>
          <a:latin typeface="+mn-lt"/>
          <a:ea typeface="+mn-ea"/>
          <a:cs typeface="+mn-cs"/>
        </a:defRPr>
      </a:lvl3pPr>
      <a:lvl4pPr marL="755566" marR="0" indent="-167904" algn="l" defTabSz="685086"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324" kern="1200" spc="0" baseline="0">
          <a:gradFill>
            <a:gsLst>
              <a:gs pos="52778">
                <a:schemeClr val="bg1"/>
              </a:gs>
              <a:gs pos="27000">
                <a:schemeClr val="bg1"/>
              </a:gs>
            </a:gsLst>
            <a:lin ang="5400000" scaled="1"/>
          </a:gradFill>
          <a:latin typeface="+mn-lt"/>
          <a:ea typeface="+mn-ea"/>
          <a:cs typeface="+mn-cs"/>
        </a:defRPr>
      </a:lvl4pPr>
      <a:lvl5pPr marL="923470" marR="0" indent="-167904" algn="l" defTabSz="685086"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324" kern="1200" spc="0" baseline="0">
          <a:gradFill>
            <a:gsLst>
              <a:gs pos="52778">
                <a:schemeClr val="bg1"/>
              </a:gs>
              <a:gs pos="27000">
                <a:schemeClr val="bg1"/>
              </a:gs>
            </a:gsLst>
            <a:lin ang="5400000" scaled="1"/>
          </a:gradFill>
          <a:latin typeface="+mn-lt"/>
          <a:ea typeface="+mn-ea"/>
          <a:cs typeface="+mn-cs"/>
        </a:defRPr>
      </a:lvl5pPr>
      <a:lvl6pPr marL="1883987"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6pPr>
      <a:lvl7pPr marL="2226531"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7pPr>
      <a:lvl8pPr marL="2569075"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8pPr>
      <a:lvl9pPr marL="2911619" indent="-171272" algn="l" defTabSz="685086" rtl="0" eaLnBrk="1" latinLnBrk="0" hangingPunct="1">
        <a:spcBef>
          <a:spcPct val="20000"/>
        </a:spcBef>
        <a:buFont typeface="Arial" pitchFamily="34" charset="0"/>
        <a:buChar char="•"/>
        <a:defRPr sz="1469" kern="1200">
          <a:solidFill>
            <a:schemeClr val="tx1"/>
          </a:solidFill>
          <a:latin typeface="+mn-lt"/>
          <a:ea typeface="+mn-ea"/>
          <a:cs typeface="+mn-cs"/>
        </a:defRPr>
      </a:lvl9pPr>
    </p:bodyStyle>
    <p:otherStyle>
      <a:defPPr>
        <a:defRPr lang="en-US"/>
      </a:defPPr>
      <a:lvl1pPr marL="0" algn="l" defTabSz="685086" rtl="0" eaLnBrk="1" latinLnBrk="0" hangingPunct="1">
        <a:defRPr sz="1322" kern="1200">
          <a:solidFill>
            <a:schemeClr val="tx1"/>
          </a:solidFill>
          <a:latin typeface="+mn-lt"/>
          <a:ea typeface="+mn-ea"/>
          <a:cs typeface="+mn-cs"/>
        </a:defRPr>
      </a:lvl1pPr>
      <a:lvl2pPr marL="342543" algn="l" defTabSz="685086" rtl="0" eaLnBrk="1" latinLnBrk="0" hangingPunct="1">
        <a:defRPr sz="1322" kern="1200">
          <a:solidFill>
            <a:schemeClr val="tx1"/>
          </a:solidFill>
          <a:latin typeface="+mn-lt"/>
          <a:ea typeface="+mn-ea"/>
          <a:cs typeface="+mn-cs"/>
        </a:defRPr>
      </a:lvl2pPr>
      <a:lvl3pPr marL="685086" algn="l" defTabSz="685086" rtl="0" eaLnBrk="1" latinLnBrk="0" hangingPunct="1">
        <a:defRPr sz="1322" kern="1200">
          <a:solidFill>
            <a:schemeClr val="tx1"/>
          </a:solidFill>
          <a:latin typeface="+mn-lt"/>
          <a:ea typeface="+mn-ea"/>
          <a:cs typeface="+mn-cs"/>
        </a:defRPr>
      </a:lvl3pPr>
      <a:lvl4pPr marL="1027630" algn="l" defTabSz="685086" rtl="0" eaLnBrk="1" latinLnBrk="0" hangingPunct="1">
        <a:defRPr sz="1322" kern="1200">
          <a:solidFill>
            <a:schemeClr val="tx1"/>
          </a:solidFill>
          <a:latin typeface="+mn-lt"/>
          <a:ea typeface="+mn-ea"/>
          <a:cs typeface="+mn-cs"/>
        </a:defRPr>
      </a:lvl4pPr>
      <a:lvl5pPr marL="1370173" algn="l" defTabSz="685086" rtl="0" eaLnBrk="1" latinLnBrk="0" hangingPunct="1">
        <a:defRPr sz="1322" kern="1200">
          <a:solidFill>
            <a:schemeClr val="tx1"/>
          </a:solidFill>
          <a:latin typeface="+mn-lt"/>
          <a:ea typeface="+mn-ea"/>
          <a:cs typeface="+mn-cs"/>
        </a:defRPr>
      </a:lvl5pPr>
      <a:lvl6pPr marL="1712717" algn="l" defTabSz="685086" rtl="0" eaLnBrk="1" latinLnBrk="0" hangingPunct="1">
        <a:defRPr sz="1322" kern="1200">
          <a:solidFill>
            <a:schemeClr val="tx1"/>
          </a:solidFill>
          <a:latin typeface="+mn-lt"/>
          <a:ea typeface="+mn-ea"/>
          <a:cs typeface="+mn-cs"/>
        </a:defRPr>
      </a:lvl6pPr>
      <a:lvl7pPr marL="2055259" algn="l" defTabSz="685086" rtl="0" eaLnBrk="1" latinLnBrk="0" hangingPunct="1">
        <a:defRPr sz="1322" kern="1200">
          <a:solidFill>
            <a:schemeClr val="tx1"/>
          </a:solidFill>
          <a:latin typeface="+mn-lt"/>
          <a:ea typeface="+mn-ea"/>
          <a:cs typeface="+mn-cs"/>
        </a:defRPr>
      </a:lvl7pPr>
      <a:lvl8pPr marL="2397803" algn="l" defTabSz="685086" rtl="0" eaLnBrk="1" latinLnBrk="0" hangingPunct="1">
        <a:defRPr sz="1322" kern="1200">
          <a:solidFill>
            <a:schemeClr val="tx1"/>
          </a:solidFill>
          <a:latin typeface="+mn-lt"/>
          <a:ea typeface="+mn-ea"/>
          <a:cs typeface="+mn-cs"/>
        </a:defRPr>
      </a:lvl8pPr>
      <a:lvl9pPr marL="2740347" algn="l" defTabSz="685086" rtl="0" eaLnBrk="1" latinLnBrk="0" hangingPunct="1">
        <a:defRPr sz="132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guide id="27" pos="396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98.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24.png"/><Relationship Id="rId3" Type="http://schemas.openxmlformats.org/officeDocument/2006/relationships/image" Target="../media/image26.png"/><Relationship Id="rId21" Type="http://schemas.openxmlformats.org/officeDocument/2006/relationships/image" Target="../media/image39.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2.png"/><Relationship Id="rId20"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21.png"/><Relationship Id="rId10" Type="http://schemas.openxmlformats.org/officeDocument/2006/relationships/image" Target="../media/image33.png"/><Relationship Id="rId19" Type="http://schemas.openxmlformats.org/officeDocument/2006/relationships/image" Target="../media/image25.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 Id="rId22"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png"/><Relationship Id="rId21" Type="http://schemas.openxmlformats.org/officeDocument/2006/relationships/image" Target="../media/image41.png"/><Relationship Id="rId7" Type="http://schemas.openxmlformats.org/officeDocument/2006/relationships/image" Target="../media/image25.png"/><Relationship Id="rId12" Type="http://schemas.openxmlformats.org/officeDocument/2006/relationships/image" Target="../media/image26.png"/><Relationship Id="rId17"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34.png"/><Relationship Id="rId20"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24.png"/><Relationship Id="rId11" Type="http://schemas.openxmlformats.org/officeDocument/2006/relationships/image" Target="../media/image30.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9.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8.pn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3.png"/><Relationship Id="rId3" Type="http://schemas.openxmlformats.org/officeDocument/2006/relationships/image" Target="../media/image41.png"/><Relationship Id="rId7" Type="http://schemas.openxmlformats.org/officeDocument/2006/relationships/image" Target="../media/image40.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4"/>
          </p:nvPr>
        </p:nvPicPr>
        <p:blipFill>
          <a:blip r:embed="rId2"/>
          <a:stretch>
            <a:fillRect/>
          </a:stretch>
        </p:blipFill>
        <p:spPr>
          <a:xfrm>
            <a:off x="96171" y="-10397"/>
            <a:ext cx="923003" cy="923003"/>
          </a:xfrm>
        </p:spPr>
      </p:pic>
      <p:sp>
        <p:nvSpPr>
          <p:cNvPr id="3" name="Title 2"/>
          <p:cNvSpPr>
            <a:spLocks noGrp="1"/>
          </p:cNvSpPr>
          <p:nvPr>
            <p:ph type="title"/>
          </p:nvPr>
        </p:nvSpPr>
        <p:spPr>
          <a:xfrm>
            <a:off x="904875" y="154115"/>
            <a:ext cx="8037196" cy="736600"/>
          </a:xfrm>
        </p:spPr>
        <p:txBody>
          <a:bodyPr/>
          <a:lstStyle/>
          <a:p>
            <a:r>
              <a:rPr lang="en-US" dirty="0"/>
              <a:t>Building applications with </a:t>
            </a:r>
            <a:r>
              <a:rPr lang="en-US" b="1" dirty="0" err="1"/>
              <a:t>Xamarin</a:t>
            </a:r>
            <a:endParaRPr lang="en-US" b="1" dirty="0"/>
          </a:p>
        </p:txBody>
      </p:sp>
      <p:sp>
        <p:nvSpPr>
          <p:cNvPr id="5" name="TextBox 4"/>
          <p:cNvSpPr txBox="1"/>
          <p:nvPr/>
        </p:nvSpPr>
        <p:spPr>
          <a:xfrm>
            <a:off x="48546" y="3838276"/>
            <a:ext cx="4085304" cy="963341"/>
          </a:xfrm>
          <a:prstGeom prst="rect">
            <a:avLst/>
          </a:prstGeom>
          <a:noFill/>
        </p:spPr>
        <p:txBody>
          <a:bodyPr wrap="square" lIns="137160" tIns="109728" rIns="137160" bIns="109728" rtlCol="0">
            <a:spAutoFit/>
          </a:bodyPr>
          <a:lstStyle/>
          <a:p>
            <a:pPr>
              <a:lnSpc>
                <a:spcPct val="90000"/>
              </a:lnSpc>
              <a:spcBef>
                <a:spcPts val="600"/>
              </a:spcBef>
            </a:pPr>
            <a:r>
              <a:rPr lang="en-US" sz="2400" dirty="0">
                <a:solidFill>
                  <a:schemeClr val="bg1"/>
                </a:solidFill>
                <a:latin typeface="+mj-lt"/>
              </a:rPr>
              <a:t>Sorin Peste, Microsoft</a:t>
            </a:r>
          </a:p>
          <a:p>
            <a:pPr>
              <a:lnSpc>
                <a:spcPct val="90000"/>
              </a:lnSpc>
              <a:spcBef>
                <a:spcPts val="600"/>
              </a:spcBef>
            </a:pPr>
            <a:r>
              <a:rPr lang="en-US" sz="2400" dirty="0">
                <a:solidFill>
                  <a:schemeClr val="bg1"/>
                </a:solidFill>
                <a:latin typeface="+mj-lt"/>
              </a:rPr>
              <a:t>Sorin.Peste@microsoft.com</a:t>
            </a:r>
          </a:p>
        </p:txBody>
      </p:sp>
    </p:spTree>
    <p:extLst>
      <p:ext uri="{BB962C8B-B14F-4D97-AF65-F5344CB8AC3E}">
        <p14:creationId xmlns:p14="http://schemas.microsoft.com/office/powerpoint/2010/main" val="89868021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i="1" dirty="0" err="1"/>
              <a:t>Silo’ed</a:t>
            </a:r>
            <a:r>
              <a:rPr lang="en-US" dirty="0"/>
              <a:t> approach</a:t>
            </a:r>
          </a:p>
        </p:txBody>
      </p:sp>
      <p:sp>
        <p:nvSpPr>
          <p:cNvPr id="6" name="Text Placeholder 5"/>
          <p:cNvSpPr>
            <a:spLocks noGrp="1"/>
          </p:cNvSpPr>
          <p:nvPr>
            <p:ph type="body" sz="quarter" idx="11"/>
          </p:nvPr>
        </p:nvSpPr>
        <p:spPr>
          <a:xfrm>
            <a:off x="201934" y="1337766"/>
            <a:ext cx="4033911" cy="3244478"/>
          </a:xfrm>
        </p:spPr>
        <p:txBody>
          <a:bodyPr/>
          <a:lstStyle/>
          <a:p>
            <a:pPr>
              <a:spcBef>
                <a:spcPts val="1324"/>
              </a:spcBef>
            </a:pPr>
            <a:r>
              <a:rPr lang="en-US" sz="2647" dirty="0"/>
              <a:t>Building native apps </a:t>
            </a:r>
            <a:br>
              <a:rPr lang="en-US" sz="2647" dirty="0"/>
            </a:br>
            <a:r>
              <a:rPr lang="en-US" sz="2647" dirty="0"/>
              <a:t>multiple times means</a:t>
            </a:r>
          </a:p>
          <a:p>
            <a:pPr>
              <a:spcBef>
                <a:spcPts val="1324"/>
              </a:spcBef>
            </a:pPr>
            <a:r>
              <a:rPr lang="en-US" sz="1765" dirty="0"/>
              <a:t>Client development is completely different for each device type</a:t>
            </a:r>
          </a:p>
          <a:p>
            <a:pPr>
              <a:spcBef>
                <a:spcPts val="1324"/>
              </a:spcBef>
            </a:pPr>
            <a:r>
              <a:rPr lang="en-US" sz="1765" dirty="0"/>
              <a:t>Only the Services (server-side) can be reused, with certain differences when consuming them</a:t>
            </a:r>
          </a:p>
          <a:p>
            <a:pPr>
              <a:spcBef>
                <a:spcPts val="1324"/>
              </a:spcBef>
            </a:pPr>
            <a:r>
              <a:rPr lang="en-US" sz="1765" dirty="0"/>
              <a:t>TCO grows exponentially</a:t>
            </a:r>
          </a:p>
          <a:p>
            <a:pPr>
              <a:spcAft>
                <a:spcPts val="441"/>
              </a:spcAft>
            </a:pPr>
            <a:endParaRPr lang="en-US" sz="1765" dirty="0">
              <a:gradFill>
                <a:gsLst>
                  <a:gs pos="2917">
                    <a:schemeClr val="tx1"/>
                  </a:gs>
                  <a:gs pos="30000">
                    <a:schemeClr val="tx1"/>
                  </a:gs>
                </a:gsLst>
                <a:lin ang="5400000" scaled="0"/>
              </a:gradFill>
            </a:endParaRPr>
          </a:p>
        </p:txBody>
      </p:sp>
      <p:grpSp>
        <p:nvGrpSpPr>
          <p:cNvPr id="2" name="Group 1"/>
          <p:cNvGrpSpPr/>
          <p:nvPr/>
        </p:nvGrpSpPr>
        <p:grpSpPr>
          <a:xfrm>
            <a:off x="4936445" y="556946"/>
            <a:ext cx="4065151" cy="608756"/>
            <a:chOff x="6713908" y="756989"/>
            <a:chExt cx="5528887" cy="827950"/>
          </a:xfrm>
        </p:grpSpPr>
        <p:sp>
          <p:nvSpPr>
            <p:cNvPr id="32" name="Rectangle 31"/>
            <p:cNvSpPr/>
            <p:nvPr/>
          </p:nvSpPr>
          <p:spPr bwMode="auto">
            <a:xfrm>
              <a:off x="9233959" y="756989"/>
              <a:ext cx="3008836" cy="827950"/>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lvl="1" defTabSz="514283">
                <a:lnSpc>
                  <a:spcPct val="90000"/>
                </a:lnSpc>
                <a:spcBef>
                  <a:spcPts val="338"/>
                </a:spcBef>
                <a:buSzPct val="90000"/>
                <a:tabLst>
                  <a:tab pos="171434" algn="l"/>
                  <a:tab pos="353584" algn="l"/>
                </a:tabLst>
                <a:defRPr/>
              </a:pPr>
              <a:r>
                <a:rPr lang="en-US" sz="2353" b="1" i="1" kern="0" spc="-17" dirty="0">
                  <a:gradFill>
                    <a:gsLst>
                      <a:gs pos="70370">
                        <a:schemeClr val="bg2"/>
                      </a:gs>
                      <a:gs pos="49074">
                        <a:schemeClr val="bg2"/>
                      </a:gs>
                    </a:gsLst>
                    <a:lin ang="5400000" scaled="0"/>
                  </a:gradFill>
                  <a:latin typeface="+mj-lt"/>
                </a:rPr>
                <a:t>Objective-C, Swift</a:t>
              </a:r>
            </a:p>
            <a:p>
              <a:pPr marL="0" lvl="1" defTabSz="514283">
                <a:lnSpc>
                  <a:spcPct val="90000"/>
                </a:lnSpc>
                <a:spcBef>
                  <a:spcPts val="338"/>
                </a:spcBef>
                <a:buSzPct val="90000"/>
                <a:tabLst>
                  <a:tab pos="171434" algn="l"/>
                  <a:tab pos="353584" algn="l"/>
                </a:tabLst>
                <a:defRPr/>
              </a:pPr>
              <a:r>
                <a:rPr lang="en-US" sz="1765" kern="0" spc="-17" dirty="0" err="1">
                  <a:gradFill>
                    <a:gsLst>
                      <a:gs pos="49074">
                        <a:schemeClr val="bg1"/>
                      </a:gs>
                      <a:gs pos="41000">
                        <a:schemeClr val="bg1"/>
                      </a:gs>
                    </a:gsLst>
                    <a:lin ang="5400000" scaled="0"/>
                  </a:gradFill>
                </a:rPr>
                <a:t>XCode</a:t>
              </a:r>
              <a:endParaRPr lang="en-US" sz="1765" kern="0" spc="-17" dirty="0">
                <a:gradFill>
                  <a:gsLst>
                    <a:gs pos="49074">
                      <a:schemeClr val="bg1"/>
                    </a:gs>
                    <a:gs pos="41000">
                      <a:schemeClr val="bg1"/>
                    </a:gs>
                  </a:gsLst>
                  <a:lin ang="5400000" scaled="0"/>
                </a:gra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08" y="949442"/>
              <a:ext cx="676347" cy="432624"/>
            </a:xfrm>
            <a:prstGeom prst="rect">
              <a:avLst/>
            </a:prstGeom>
          </p:spPr>
        </p:pic>
        <p:sp>
          <p:nvSpPr>
            <p:cNvPr id="24" name="Freeform 17"/>
            <p:cNvSpPr>
              <a:spLocks noChangeAspect="1"/>
            </p:cNvSpPr>
            <p:nvPr/>
          </p:nvSpPr>
          <p:spPr bwMode="auto">
            <a:xfrm rot="5400000">
              <a:off x="8206588" y="985216"/>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ysClr val="windowText" lastClr="000000"/>
                </a:solidFill>
              </a:endParaRPr>
            </a:p>
          </p:txBody>
        </p:sp>
      </p:grpSp>
      <p:cxnSp>
        <p:nvCxnSpPr>
          <p:cNvPr id="28" name="Straight Connector 27"/>
          <p:cNvCxnSpPr/>
          <p:nvPr/>
        </p:nvCxnSpPr>
        <p:spPr>
          <a:xfrm>
            <a:off x="4442186" y="1714622"/>
            <a:ext cx="4701814" cy="0"/>
          </a:xfrm>
          <a:prstGeom prst="line">
            <a:avLst/>
          </a:prstGeom>
          <a:ln w="2540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442186" y="3428878"/>
            <a:ext cx="4701814" cy="0"/>
          </a:xfrm>
          <a:prstGeom prst="line">
            <a:avLst/>
          </a:prstGeom>
          <a:ln w="2540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4970657" y="2267373"/>
            <a:ext cx="3385395" cy="608756"/>
            <a:chOff x="6760438" y="3083288"/>
            <a:chExt cx="4604372" cy="827950"/>
          </a:xfrm>
        </p:grpSpPr>
        <p:sp>
          <p:nvSpPr>
            <p:cNvPr id="44" name="Rectangle 43"/>
            <p:cNvSpPr/>
            <p:nvPr/>
          </p:nvSpPr>
          <p:spPr bwMode="auto">
            <a:xfrm>
              <a:off x="9239077" y="3083288"/>
              <a:ext cx="2125733" cy="827950"/>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lvl="1" defTabSz="514283">
                <a:lnSpc>
                  <a:spcPct val="90000"/>
                </a:lnSpc>
                <a:spcBef>
                  <a:spcPts val="338"/>
                </a:spcBef>
                <a:buSzPct val="90000"/>
                <a:tabLst>
                  <a:tab pos="171434" algn="l"/>
                  <a:tab pos="353584" algn="l"/>
                </a:tabLst>
                <a:defRPr/>
              </a:pPr>
              <a:r>
                <a:rPr lang="en-US" sz="2353" b="1" i="1" kern="0" spc="-17" dirty="0">
                  <a:gradFill>
                    <a:gsLst>
                      <a:gs pos="70370">
                        <a:schemeClr val="bg2"/>
                      </a:gs>
                      <a:gs pos="49074">
                        <a:schemeClr val="bg2"/>
                      </a:gs>
                    </a:gsLst>
                    <a:lin ang="5400000" scaled="0"/>
                  </a:gradFill>
                  <a:latin typeface="+mj-lt"/>
                </a:rPr>
                <a:t>Java</a:t>
              </a:r>
            </a:p>
            <a:p>
              <a:pPr marL="0" lvl="1" defTabSz="514283">
                <a:lnSpc>
                  <a:spcPct val="90000"/>
                </a:lnSpc>
                <a:spcBef>
                  <a:spcPts val="338"/>
                </a:spcBef>
                <a:buSzPct val="90000"/>
                <a:tabLst>
                  <a:tab pos="171434" algn="l"/>
                  <a:tab pos="353584" algn="l"/>
                </a:tabLst>
                <a:defRPr/>
              </a:pPr>
              <a:r>
                <a:rPr lang="en-US" sz="1765" kern="0" spc="-17" dirty="0">
                  <a:gradFill>
                    <a:gsLst>
                      <a:gs pos="49074">
                        <a:schemeClr val="bg1"/>
                      </a:gs>
                      <a:gs pos="41000">
                        <a:schemeClr val="bg1"/>
                      </a:gs>
                    </a:gsLst>
                    <a:lin ang="5400000" scaled="0"/>
                  </a:gradFill>
                </a:rPr>
                <a:t>Eclipse</a:t>
              </a:r>
            </a:p>
          </p:txBody>
        </p:sp>
        <p:sp>
          <p:nvSpPr>
            <p:cNvPr id="23" name="Freeform 22"/>
            <p:cNvSpPr>
              <a:spLocks noChangeAspect="1" noEditPoints="1"/>
            </p:cNvSpPr>
            <p:nvPr/>
          </p:nvSpPr>
          <p:spPr bwMode="auto">
            <a:xfrm>
              <a:off x="6760438" y="3146027"/>
              <a:ext cx="583287" cy="702473"/>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bg1"/>
            </a:solidFill>
            <a:ln>
              <a:noFill/>
            </a:ln>
            <a:extLst/>
          </p:spPr>
          <p:txBody>
            <a:bodyPr vert="horz" wrap="square" lIns="67232" tIns="33616" rIns="67232" bIns="33616" numCol="1" anchor="t" anchorCtr="0" compatLnSpc="1">
              <a:prstTxWarp prst="textNoShape">
                <a:avLst/>
              </a:prstTxWarp>
            </a:bodyPr>
            <a:lstStyle/>
            <a:p>
              <a:pPr defTabSz="672358"/>
              <a:endParaRPr lang="en-US" sz="1324" kern="0">
                <a:solidFill>
                  <a:sysClr val="windowText" lastClr="000000"/>
                </a:solidFill>
              </a:endParaRPr>
            </a:p>
          </p:txBody>
        </p:sp>
        <p:sp>
          <p:nvSpPr>
            <p:cNvPr id="37" name="Freeform 17"/>
            <p:cNvSpPr>
              <a:spLocks noChangeAspect="1"/>
            </p:cNvSpPr>
            <p:nvPr/>
          </p:nvSpPr>
          <p:spPr bwMode="auto">
            <a:xfrm rot="5400000">
              <a:off x="8206588" y="331672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ysClr val="windowText" lastClr="000000"/>
                </a:solidFill>
              </a:endParaRPr>
            </a:p>
          </p:txBody>
        </p:sp>
      </p:grpSp>
      <p:grpSp>
        <p:nvGrpSpPr>
          <p:cNvPr id="8" name="Group 7"/>
          <p:cNvGrpSpPr/>
          <p:nvPr/>
        </p:nvGrpSpPr>
        <p:grpSpPr>
          <a:xfrm>
            <a:off x="4936715" y="3981629"/>
            <a:ext cx="3419337" cy="608756"/>
            <a:chOff x="6714274" y="5414794"/>
            <a:chExt cx="4650536" cy="827951"/>
          </a:xfrm>
        </p:grpSpPr>
        <p:sp>
          <p:nvSpPr>
            <p:cNvPr id="47" name="Rectangle 46"/>
            <p:cNvSpPr/>
            <p:nvPr/>
          </p:nvSpPr>
          <p:spPr bwMode="auto">
            <a:xfrm>
              <a:off x="9239078" y="5414794"/>
              <a:ext cx="2125732" cy="827951"/>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lvl="1" defTabSz="514283">
                <a:lnSpc>
                  <a:spcPct val="90000"/>
                </a:lnSpc>
                <a:spcBef>
                  <a:spcPts val="338"/>
                </a:spcBef>
                <a:buSzPct val="90000"/>
                <a:tabLst>
                  <a:tab pos="171434" algn="l"/>
                  <a:tab pos="353584" algn="l"/>
                </a:tabLst>
                <a:defRPr/>
              </a:pPr>
              <a:r>
                <a:rPr lang="en-US" sz="2353" b="1" i="1" kern="0" spc="-17" dirty="0">
                  <a:gradFill>
                    <a:gsLst>
                      <a:gs pos="70370">
                        <a:schemeClr val="bg2"/>
                      </a:gs>
                      <a:gs pos="49074">
                        <a:schemeClr val="bg2"/>
                      </a:gs>
                    </a:gsLst>
                    <a:lin ang="5400000" scaled="0"/>
                  </a:gradFill>
                  <a:latin typeface="+mj-lt"/>
                </a:rPr>
                <a:t>C#, JS, C++</a:t>
              </a:r>
            </a:p>
            <a:p>
              <a:pPr marL="0" lvl="1" defTabSz="514283">
                <a:lnSpc>
                  <a:spcPct val="90000"/>
                </a:lnSpc>
                <a:spcBef>
                  <a:spcPts val="338"/>
                </a:spcBef>
                <a:buSzPct val="90000"/>
                <a:tabLst>
                  <a:tab pos="171434" algn="l"/>
                  <a:tab pos="353584" algn="l"/>
                </a:tabLst>
                <a:defRPr/>
              </a:pPr>
              <a:r>
                <a:rPr lang="en-US" sz="1765" kern="0" spc="-17" dirty="0">
                  <a:gradFill>
                    <a:gsLst>
                      <a:gs pos="49074">
                        <a:schemeClr val="bg1"/>
                      </a:gs>
                      <a:gs pos="41000">
                        <a:schemeClr val="bg1"/>
                      </a:gs>
                    </a:gsLst>
                    <a:lin ang="5400000" scaled="0"/>
                  </a:gradFill>
                </a:rPr>
                <a:t>Visual Studio</a:t>
              </a:r>
            </a:p>
          </p:txBody>
        </p:sp>
        <p:sp>
          <p:nvSpPr>
            <p:cNvPr id="22" name="Freeform 21"/>
            <p:cNvSpPr>
              <a:spLocks noChangeAspect="1" noEditPoints="1"/>
            </p:cNvSpPr>
            <p:nvPr/>
          </p:nvSpPr>
          <p:spPr bwMode="auto">
            <a:xfrm>
              <a:off x="6714274" y="5485742"/>
              <a:ext cx="675615" cy="686059"/>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67232" tIns="33616" rIns="67232" bIns="33616" numCol="1" anchor="t" anchorCtr="0" compatLnSpc="1">
              <a:prstTxWarp prst="textNoShape">
                <a:avLst/>
              </a:prstTxWarp>
            </a:bodyPr>
            <a:lstStyle/>
            <a:p>
              <a:pPr defTabSz="672358"/>
              <a:endParaRPr lang="en-US" sz="1324" kern="0">
                <a:solidFill>
                  <a:sysClr val="windowText" lastClr="000000"/>
                </a:solidFill>
              </a:endParaRPr>
            </a:p>
          </p:txBody>
        </p:sp>
        <p:sp>
          <p:nvSpPr>
            <p:cNvPr id="39" name="Freeform 17"/>
            <p:cNvSpPr>
              <a:spLocks noChangeAspect="1"/>
            </p:cNvSpPr>
            <p:nvPr/>
          </p:nvSpPr>
          <p:spPr bwMode="auto">
            <a:xfrm rot="5400000">
              <a:off x="8206588" y="5648232"/>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ysClr val="windowText" lastClr="000000"/>
                </a:solidFill>
              </a:endParaRPr>
            </a:p>
          </p:txBody>
        </p:sp>
      </p:grpSp>
    </p:spTree>
    <p:extLst>
      <p:ext uri="{BB962C8B-B14F-4D97-AF65-F5344CB8AC3E}">
        <p14:creationId xmlns:p14="http://schemas.microsoft.com/office/powerpoint/2010/main" val="236588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99132E-7 3.54517E-6 L -1.99132E-7 0.07172 " pathEditMode="relative" rAng="0" ptsTypes="AA">
                                      <p:cBhvr>
                                        <p:cTn id="9" dur="800" spd="-100000" fill="hold"/>
                                        <p:tgtEl>
                                          <p:spTgt spid="6"/>
                                        </p:tgtEl>
                                        <p:attrNameLst>
                                          <p:attrName>ppt_x</p:attrName>
                                          <p:attrName>ppt_y</p:attrName>
                                        </p:attrNameLst>
                                      </p:cBhvr>
                                      <p:rCtr x="0" y="3586"/>
                                    </p:animMotion>
                                  </p:childTnLst>
                                </p:cTn>
                              </p:par>
                              <p:par>
                                <p:cTn id="10" presetID="10"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35" presetClass="path" presetSubtype="0" decel="100000" fill="hold" nodeType="withEffect">
                                  <p:stCondLst>
                                    <p:cond delay="500"/>
                                  </p:stCondLst>
                                  <p:childTnLst>
                                    <p:animMotion origin="layout" path="M -2.80317E-6 -1.90195E-6 L -0.0157 -1.90195E-6 " pathEditMode="relative" rAng="0" ptsTypes="AA">
                                      <p:cBhvr>
                                        <p:cTn id="14" dur="500" spd="-100000" fill="hold"/>
                                        <p:tgtEl>
                                          <p:spTgt spid="2"/>
                                        </p:tgtEl>
                                        <p:attrNameLst>
                                          <p:attrName>ppt_x</p:attrName>
                                          <p:attrName>ppt_y</p:attrName>
                                        </p:attrNameLst>
                                      </p:cBhvr>
                                      <p:rCtr x="-791" y="0"/>
                                    </p:animMotion>
                                  </p:childTnLst>
                                </p:cTn>
                              </p:par>
                              <p:par>
                                <p:cTn id="15" presetID="22" presetClass="entr" presetSubtype="8" fill="hold" nodeType="withEffect">
                                  <p:stCondLst>
                                    <p:cond delay="50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par>
                                <p:cTn id="18" presetID="10" presetClass="entr" presetSubtype="0" fill="hold" nodeType="withEffect">
                                  <p:stCondLst>
                                    <p:cond delay="6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35" presetClass="path" presetSubtype="0" decel="100000" fill="hold" nodeType="withEffect">
                                  <p:stCondLst>
                                    <p:cond delay="600"/>
                                  </p:stCondLst>
                                  <p:childTnLst>
                                    <p:animMotion origin="layout" path="M 3.51034E-6 0 L -0.0157 0 " pathEditMode="relative" rAng="0" ptsTypes="AA">
                                      <p:cBhvr>
                                        <p:cTn id="22" dur="500" spd="-100000" fill="hold"/>
                                        <p:tgtEl>
                                          <p:spTgt spid="4"/>
                                        </p:tgtEl>
                                        <p:attrNameLst>
                                          <p:attrName>ppt_x</p:attrName>
                                          <p:attrName>ppt_y</p:attrName>
                                        </p:attrNameLst>
                                      </p:cBhvr>
                                      <p:rCtr x="-791" y="0"/>
                                    </p:animMotion>
                                  </p:childTnLst>
                                </p:cTn>
                              </p:par>
                              <p:par>
                                <p:cTn id="23" presetID="22" presetClass="entr" presetSubtype="8" fill="hold" nodeType="withEffect">
                                  <p:stCondLst>
                                    <p:cond delay="60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500"/>
                                        <p:tgtEl>
                                          <p:spTgt spid="34"/>
                                        </p:tgtEl>
                                      </p:cBhvr>
                                    </p:animEffect>
                                  </p:childTnLst>
                                </p:cTn>
                              </p:par>
                              <p:par>
                                <p:cTn id="26" presetID="10" presetClass="entr" presetSubtype="0" fill="hold" nodeType="withEffect">
                                  <p:stCondLst>
                                    <p:cond delay="7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35" presetClass="path" presetSubtype="0" decel="100000" fill="hold" nodeType="withEffect">
                                  <p:stCondLst>
                                    <p:cond delay="700"/>
                                  </p:stCondLst>
                                  <p:childTnLst>
                                    <p:animMotion origin="layout" path="M -1.759E-6 -2.02451E-6 L -0.0157 -2.02451E-6 " pathEditMode="relative" rAng="0" ptsTypes="AA">
                                      <p:cBhvr>
                                        <p:cTn id="30" dur="500" spd="-100000" fill="hold"/>
                                        <p:tgtEl>
                                          <p:spTgt spid="8"/>
                                        </p:tgtEl>
                                        <p:attrNameLst>
                                          <p:attrName>ppt_x</p:attrName>
                                          <p:attrName>ppt_y</p:attrName>
                                        </p:attrNameLst>
                                      </p:cBhvr>
                                      <p:rCtr x="-7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Write-once-run-anywhere</a:t>
            </a:r>
            <a:r>
              <a:rPr lang="en-US" dirty="0"/>
              <a:t> approach</a:t>
            </a:r>
          </a:p>
        </p:txBody>
      </p:sp>
      <p:sp>
        <p:nvSpPr>
          <p:cNvPr id="4" name="Text Placeholder 3"/>
          <p:cNvSpPr>
            <a:spLocks noGrp="1"/>
          </p:cNvSpPr>
          <p:nvPr>
            <p:ph type="body" sz="quarter" idx="11"/>
          </p:nvPr>
        </p:nvSpPr>
        <p:spPr>
          <a:xfrm>
            <a:off x="201934" y="1562105"/>
            <a:ext cx="4033911" cy="2832570"/>
          </a:xfrm>
        </p:spPr>
        <p:txBody>
          <a:bodyPr/>
          <a:lstStyle/>
          <a:p>
            <a:pPr>
              <a:spcBef>
                <a:spcPts val="1765"/>
              </a:spcBef>
            </a:pPr>
            <a:r>
              <a:rPr lang="en-US" sz="1765" dirty="0"/>
              <a:t>Hybrid apps. Presentation </a:t>
            </a:r>
            <a:br>
              <a:rPr lang="en-US" sz="1765" dirty="0"/>
            </a:br>
            <a:r>
              <a:rPr lang="en-US" sz="1765" dirty="0"/>
              <a:t>written in HTML/CSS and behavior written in JavaScript/</a:t>
            </a:r>
            <a:r>
              <a:rPr lang="en-US" sz="1765" dirty="0" err="1"/>
              <a:t>TypeScript</a:t>
            </a:r>
            <a:endParaRPr lang="en-US" sz="1765" dirty="0"/>
          </a:p>
          <a:p>
            <a:pPr>
              <a:spcBef>
                <a:spcPts val="1765"/>
              </a:spcBef>
            </a:pPr>
            <a:r>
              <a:rPr lang="en-US" sz="1765" dirty="0"/>
              <a:t>Highest code reuse ratio </a:t>
            </a:r>
            <a:br>
              <a:rPr lang="en-US" sz="1765" dirty="0"/>
            </a:br>
            <a:r>
              <a:rPr lang="en-US" sz="1765" dirty="0"/>
              <a:t>at UI expense</a:t>
            </a:r>
          </a:p>
          <a:p>
            <a:pPr>
              <a:spcBef>
                <a:spcPts val="1765"/>
              </a:spcBef>
            </a:pPr>
            <a:r>
              <a:rPr lang="en-US" sz="1765" dirty="0"/>
              <a:t>Performance depends </a:t>
            </a:r>
            <a:br>
              <a:rPr lang="en-US" sz="1765" dirty="0"/>
            </a:br>
            <a:r>
              <a:rPr lang="en-US" sz="1765" dirty="0"/>
              <a:t>on the container</a:t>
            </a:r>
          </a:p>
          <a:p>
            <a:pPr>
              <a:spcBef>
                <a:spcPts val="1765"/>
              </a:spcBef>
            </a:pPr>
            <a:r>
              <a:rPr lang="en-US" sz="1765" dirty="0"/>
              <a:t>Apache Cordova/Ionic</a:t>
            </a:r>
          </a:p>
        </p:txBody>
      </p:sp>
      <p:sp>
        <p:nvSpPr>
          <p:cNvPr id="38" name="Rectangle 37"/>
          <p:cNvSpPr/>
          <p:nvPr/>
        </p:nvSpPr>
        <p:spPr bwMode="auto">
          <a:xfrm>
            <a:off x="4437770" y="1435425"/>
            <a:ext cx="4706230" cy="2013455"/>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941" b="1" i="1" kern="0" dirty="0">
                <a:gradFill>
                  <a:gsLst>
                    <a:gs pos="44444">
                      <a:schemeClr val="bg2"/>
                    </a:gs>
                    <a:gs pos="63000">
                      <a:schemeClr val="bg2"/>
                    </a:gs>
                  </a:gsLst>
                  <a:lin ang="5400000" scaled="0"/>
                </a:gradFill>
                <a:latin typeface="+mj-lt"/>
                <a:ea typeface="Segoe UI" pitchFamily="34" charset="0"/>
                <a:cs typeface="Segoe UI" pitchFamily="34" charset="0"/>
              </a:rPr>
              <a:t>Write-once-run-anywhere</a:t>
            </a:r>
          </a:p>
          <a:p>
            <a:pPr algn="ctr" defTabSz="685647" fontAlgn="base">
              <a:lnSpc>
                <a:spcPct val="90000"/>
              </a:lnSpc>
              <a:spcBef>
                <a:spcPct val="0"/>
              </a:spcBef>
              <a:spcAft>
                <a:spcPct val="0"/>
              </a:spcAft>
            </a:pPr>
            <a:r>
              <a:rPr lang="en-US" sz="2941" b="1" kern="0" dirty="0">
                <a:gradFill>
                  <a:gsLst>
                    <a:gs pos="44444">
                      <a:schemeClr val="bg2"/>
                    </a:gs>
                    <a:gs pos="63000">
                      <a:schemeClr val="bg2"/>
                    </a:gs>
                  </a:gsLst>
                  <a:lin ang="5400000" scaled="0"/>
                </a:gradFill>
                <a:latin typeface="+mj-lt"/>
                <a:ea typeface="Segoe UI" pitchFamily="34" charset="0"/>
                <a:cs typeface="Segoe UI" pitchFamily="34" charset="0"/>
              </a:rPr>
              <a:t>box</a:t>
            </a:r>
          </a:p>
        </p:txBody>
      </p:sp>
      <p:sp>
        <p:nvSpPr>
          <p:cNvPr id="49" name="Rectangle 48"/>
          <p:cNvSpPr/>
          <p:nvPr/>
        </p:nvSpPr>
        <p:spPr bwMode="auto">
          <a:xfrm>
            <a:off x="4437770" y="356201"/>
            <a:ext cx="4706230" cy="514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a:lnSpc>
                <a:spcPct val="90000"/>
              </a:lnSpc>
            </a:pPr>
            <a:r>
              <a:rPr lang="en-US" sz="1471" kern="0" dirty="0">
                <a:gradFill>
                  <a:gsLst>
                    <a:gs pos="80556">
                      <a:schemeClr val="bg1"/>
                    </a:gs>
                    <a:gs pos="58333">
                      <a:schemeClr val="bg1"/>
                    </a:gs>
                  </a:gsLst>
                  <a:lin ang="5400000" scaled="0"/>
                </a:gradFill>
                <a:ea typeface="Segoe UI" pitchFamily="34" charset="0"/>
                <a:cs typeface="Segoe UI" pitchFamily="34" charset="0"/>
              </a:rPr>
              <a:t>CSS</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a:gradFill>
                  <a:gsLst>
                    <a:gs pos="80556">
                      <a:schemeClr val="bg1"/>
                    </a:gs>
                    <a:gs pos="58333">
                      <a:schemeClr val="bg1"/>
                    </a:gs>
                  </a:gsLst>
                  <a:lin ang="5400000" scaled="0"/>
                </a:gradFill>
                <a:ea typeface="Segoe UI" pitchFamily="34" charset="0"/>
                <a:cs typeface="Segoe UI" pitchFamily="34" charset="0"/>
              </a:rPr>
              <a:t>•</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a:gradFill>
                  <a:gsLst>
                    <a:gs pos="80556">
                      <a:schemeClr val="bg1"/>
                    </a:gs>
                    <a:gs pos="58333">
                      <a:schemeClr val="bg1"/>
                    </a:gs>
                  </a:gsLst>
                  <a:lin ang="5400000" scaled="0"/>
                </a:gradFill>
                <a:ea typeface="Segoe UI" pitchFamily="34" charset="0"/>
                <a:cs typeface="Segoe UI" pitchFamily="34" charset="0"/>
              </a:rPr>
              <a:t>HTML</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a:gradFill>
                  <a:gsLst>
                    <a:gs pos="80556">
                      <a:schemeClr val="bg1"/>
                    </a:gs>
                    <a:gs pos="58333">
                      <a:schemeClr val="bg1"/>
                    </a:gs>
                  </a:gsLst>
                  <a:lin ang="5400000" scaled="0"/>
                </a:gradFill>
                <a:ea typeface="Segoe UI" pitchFamily="34" charset="0"/>
                <a:cs typeface="Segoe UI" pitchFamily="34" charset="0"/>
              </a:rPr>
              <a:t>•</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err="1">
                <a:gradFill>
                  <a:gsLst>
                    <a:gs pos="80556">
                      <a:schemeClr val="bg1"/>
                    </a:gs>
                    <a:gs pos="58333">
                      <a:schemeClr val="bg1"/>
                    </a:gs>
                  </a:gsLst>
                  <a:lin ang="5400000" scaled="0"/>
                </a:gradFill>
                <a:ea typeface="Segoe UI" pitchFamily="34" charset="0"/>
                <a:cs typeface="Segoe UI" pitchFamily="34" charset="0"/>
              </a:rPr>
              <a:t>TypeScript</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a:gradFill>
                  <a:gsLst>
                    <a:gs pos="80556">
                      <a:schemeClr val="bg1"/>
                    </a:gs>
                    <a:gs pos="58333">
                      <a:schemeClr val="bg1"/>
                    </a:gs>
                  </a:gsLst>
                  <a:lin ang="5400000" scaled="0"/>
                </a:gradFill>
                <a:ea typeface="Segoe UI" pitchFamily="34" charset="0"/>
                <a:cs typeface="Segoe UI" pitchFamily="34" charset="0"/>
              </a:rPr>
              <a:t>•</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a:gradFill>
                  <a:gsLst>
                    <a:gs pos="80556">
                      <a:schemeClr val="bg1"/>
                    </a:gs>
                    <a:gs pos="58333">
                      <a:schemeClr val="bg1"/>
                    </a:gs>
                  </a:gsLst>
                  <a:lin ang="5400000" scaled="0"/>
                </a:gradFill>
                <a:ea typeface="Segoe UI" pitchFamily="34" charset="0"/>
                <a:cs typeface="Segoe UI" pitchFamily="34" charset="0"/>
              </a:rPr>
              <a:t>JavaScript</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a:gradFill>
                  <a:gsLst>
                    <a:gs pos="80556">
                      <a:schemeClr val="bg1"/>
                    </a:gs>
                    <a:gs pos="58333">
                      <a:schemeClr val="bg1"/>
                    </a:gs>
                  </a:gsLst>
                  <a:lin ang="5400000" scaled="0"/>
                </a:gradFill>
                <a:ea typeface="Segoe UI" pitchFamily="34" charset="0"/>
                <a:cs typeface="Segoe UI" pitchFamily="34" charset="0"/>
              </a:rPr>
              <a:t>•</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a:gradFill>
                  <a:gsLst>
                    <a:gs pos="80556">
                      <a:schemeClr val="bg1"/>
                    </a:gs>
                    <a:gs pos="58333">
                      <a:schemeClr val="bg1"/>
                    </a:gs>
                  </a:gsLst>
                  <a:lin ang="5400000" scaled="0"/>
                </a:gradFill>
                <a:ea typeface="Segoe UI" pitchFamily="34" charset="0"/>
                <a:cs typeface="Segoe UI" pitchFamily="34" charset="0"/>
              </a:rPr>
              <a:t>Ionic</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a:gradFill>
                  <a:gsLst>
                    <a:gs pos="80556">
                      <a:schemeClr val="bg1"/>
                    </a:gs>
                    <a:gs pos="58333">
                      <a:schemeClr val="bg1"/>
                    </a:gs>
                  </a:gsLst>
                  <a:lin ang="5400000" scaled="0"/>
                </a:gradFill>
                <a:ea typeface="Segoe UI" pitchFamily="34" charset="0"/>
                <a:cs typeface="Segoe UI" pitchFamily="34" charset="0"/>
              </a:rPr>
              <a:t>•</a:t>
            </a:r>
            <a:r>
              <a:rPr lang="en-US" sz="1471" kern="0" spc="221" dirty="0">
                <a:gradFill>
                  <a:gsLst>
                    <a:gs pos="80556">
                      <a:schemeClr val="bg1"/>
                    </a:gs>
                    <a:gs pos="58333">
                      <a:schemeClr val="bg1"/>
                    </a:gs>
                  </a:gsLst>
                  <a:lin ang="5400000" scaled="0"/>
                </a:gradFill>
                <a:ea typeface="Segoe UI" pitchFamily="34" charset="0"/>
                <a:cs typeface="Segoe UI" pitchFamily="34" charset="0"/>
              </a:rPr>
              <a:t> </a:t>
            </a:r>
            <a:r>
              <a:rPr lang="en-US" sz="1471" kern="0" dirty="0">
                <a:gradFill>
                  <a:gsLst>
                    <a:gs pos="80556">
                      <a:schemeClr val="bg1"/>
                    </a:gs>
                    <a:gs pos="58333">
                      <a:schemeClr val="bg1"/>
                    </a:gs>
                  </a:gsLst>
                  <a:lin ang="5400000" scaled="0"/>
                </a:gradFill>
                <a:ea typeface="Segoe UI" pitchFamily="34" charset="0"/>
                <a:cs typeface="Segoe UI" pitchFamily="34" charset="0"/>
              </a:rPr>
              <a:t>…</a:t>
            </a:r>
          </a:p>
        </p:txBody>
      </p:sp>
      <p:sp>
        <p:nvSpPr>
          <p:cNvPr id="23" name="Freeform 17"/>
          <p:cNvSpPr>
            <a:spLocks noChangeAspect="1"/>
          </p:cNvSpPr>
          <p:nvPr/>
        </p:nvSpPr>
        <p:spPr bwMode="auto">
          <a:xfrm rot="10800000">
            <a:off x="6659444" y="1020308"/>
            <a:ext cx="262883" cy="265485"/>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ysClr val="windowText" lastClr="000000"/>
              </a:solidFill>
            </a:endParaRPr>
          </a:p>
        </p:txBody>
      </p:sp>
      <p:grpSp>
        <p:nvGrpSpPr>
          <p:cNvPr id="5" name="Group 4"/>
          <p:cNvGrpSpPr/>
          <p:nvPr/>
        </p:nvGrpSpPr>
        <p:grpSpPr>
          <a:xfrm>
            <a:off x="6595947" y="3625191"/>
            <a:ext cx="389878" cy="996714"/>
            <a:chOff x="8970945" y="4930015"/>
            <a:chExt cx="530261" cy="1355600"/>
          </a:xfrm>
        </p:grpSpPr>
        <p:sp>
          <p:nvSpPr>
            <p:cNvPr id="21" name="Freeform 20"/>
            <p:cNvSpPr>
              <a:spLocks noChangeAspect="1" noEditPoints="1"/>
            </p:cNvSpPr>
            <p:nvPr/>
          </p:nvSpPr>
          <p:spPr bwMode="auto">
            <a:xfrm>
              <a:off x="8970945" y="5647003"/>
              <a:ext cx="530261" cy="638612"/>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bg1"/>
            </a:solidFill>
            <a:ln>
              <a:noFill/>
            </a:ln>
            <a:extLst/>
          </p:spPr>
          <p:txBody>
            <a:bodyPr vert="horz" wrap="square" lIns="67232" tIns="33616" rIns="67232" bIns="33616" numCol="1" anchor="t" anchorCtr="0" compatLnSpc="1">
              <a:prstTxWarp prst="textNoShape">
                <a:avLst/>
              </a:prstTxWarp>
            </a:bodyPr>
            <a:lstStyle/>
            <a:p>
              <a:pPr defTabSz="672358">
                <a:lnSpc>
                  <a:spcPct val="90000"/>
                </a:lnSpc>
              </a:pPr>
              <a:endParaRPr lang="en-US" sz="1324" kern="0">
                <a:solidFill>
                  <a:sysClr val="windowText" lastClr="000000"/>
                </a:solidFill>
              </a:endParaRPr>
            </a:p>
          </p:txBody>
        </p:sp>
        <p:sp>
          <p:nvSpPr>
            <p:cNvPr id="24" name="Freeform 17"/>
            <p:cNvSpPr>
              <a:spLocks noChangeAspect="1"/>
            </p:cNvSpPr>
            <p:nvPr/>
          </p:nvSpPr>
          <p:spPr bwMode="auto">
            <a:xfrm rot="10800000">
              <a:off x="9057306" y="4930015"/>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ysClr val="windowText" lastClr="000000"/>
                </a:solidFill>
              </a:endParaRPr>
            </a:p>
          </p:txBody>
        </p:sp>
      </p:grpSp>
      <p:grpSp>
        <p:nvGrpSpPr>
          <p:cNvPr id="6" name="Group 5"/>
          <p:cNvGrpSpPr/>
          <p:nvPr/>
        </p:nvGrpSpPr>
        <p:grpSpPr>
          <a:xfrm>
            <a:off x="7949265" y="3625191"/>
            <a:ext cx="410537" cy="991727"/>
            <a:chOff x="10811551" y="4930015"/>
            <a:chExt cx="558359" cy="1348818"/>
          </a:xfrm>
        </p:grpSpPr>
        <p:sp>
          <p:nvSpPr>
            <p:cNvPr id="20" name="Freeform 19"/>
            <p:cNvSpPr>
              <a:spLocks noChangeAspect="1" noEditPoints="1"/>
            </p:cNvSpPr>
            <p:nvPr/>
          </p:nvSpPr>
          <p:spPr bwMode="auto">
            <a:xfrm>
              <a:off x="10811551" y="5711842"/>
              <a:ext cx="558359" cy="566991"/>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67232" tIns="33616" rIns="67232" bIns="33616" numCol="1" anchor="t" anchorCtr="0" compatLnSpc="1">
              <a:prstTxWarp prst="textNoShape">
                <a:avLst/>
              </a:prstTxWarp>
            </a:bodyPr>
            <a:lstStyle/>
            <a:p>
              <a:pPr defTabSz="672358"/>
              <a:endParaRPr lang="en-US" sz="1324" kern="0">
                <a:solidFill>
                  <a:sysClr val="windowText" lastClr="000000"/>
                </a:solidFill>
              </a:endParaRPr>
            </a:p>
          </p:txBody>
        </p:sp>
        <p:sp>
          <p:nvSpPr>
            <p:cNvPr id="27" name="Freeform 17"/>
            <p:cNvSpPr>
              <a:spLocks noChangeAspect="1"/>
            </p:cNvSpPr>
            <p:nvPr/>
          </p:nvSpPr>
          <p:spPr bwMode="auto">
            <a:xfrm rot="10800000">
              <a:off x="10911691" y="4930015"/>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ysClr val="windowText" lastClr="000000"/>
                </a:solidFill>
              </a:endParaRPr>
            </a:p>
          </p:txBody>
        </p:sp>
      </p:grpSp>
      <p:grpSp>
        <p:nvGrpSpPr>
          <p:cNvPr id="3" name="Group 2"/>
          <p:cNvGrpSpPr/>
          <p:nvPr/>
        </p:nvGrpSpPr>
        <p:grpSpPr>
          <a:xfrm>
            <a:off x="5172949" y="3625191"/>
            <a:ext cx="497289" cy="920987"/>
            <a:chOff x="7035569" y="4930015"/>
            <a:chExt cx="676347" cy="1252606"/>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569" y="5749997"/>
              <a:ext cx="676347" cy="432624"/>
            </a:xfrm>
            <a:prstGeom prst="rect">
              <a:avLst/>
            </a:prstGeom>
          </p:spPr>
        </p:pic>
        <p:sp>
          <p:nvSpPr>
            <p:cNvPr id="28" name="Freeform 17"/>
            <p:cNvSpPr>
              <a:spLocks noChangeAspect="1"/>
            </p:cNvSpPr>
            <p:nvPr/>
          </p:nvSpPr>
          <p:spPr bwMode="auto">
            <a:xfrm rot="10800000">
              <a:off x="7202921" y="4930015"/>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67232" tIns="33616" rIns="67232" bIns="33616" numCol="1" anchor="t" anchorCtr="0" compatLnSpc="1">
              <a:prstTxWarp prst="textNoShape">
                <a:avLst/>
              </a:prstTxWarp>
            </a:bodyPr>
            <a:lstStyle/>
            <a:p>
              <a:pPr defTabSz="672358"/>
              <a:endParaRPr lang="en-US" sz="1324" kern="0" dirty="0">
                <a:solidFill>
                  <a:sysClr val="windowText" lastClr="000000"/>
                </a:solidFill>
              </a:endParaRPr>
            </a:p>
          </p:txBody>
        </p:sp>
      </p:grpSp>
    </p:spTree>
    <p:extLst>
      <p:ext uri="{BB962C8B-B14F-4D97-AF65-F5344CB8AC3E}">
        <p14:creationId xmlns:p14="http://schemas.microsoft.com/office/powerpoint/2010/main" val="254390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99132E-7 4.80254E-6 L -1.99132E-7 0.07172 " pathEditMode="relative" rAng="0" ptsTypes="AA">
                                      <p:cBhvr>
                                        <p:cTn id="9" dur="800" spd="-100000" fill="hold"/>
                                        <p:tgtEl>
                                          <p:spTgt spid="4"/>
                                        </p:tgtEl>
                                        <p:attrNameLst>
                                          <p:attrName>ppt_x</p:attrName>
                                          <p:attrName>ppt_y</p:attrName>
                                        </p:attrNameLst>
                                      </p:cBhvr>
                                      <p:rCtr x="0" y="3586"/>
                                    </p:animMotion>
                                  </p:childTnLst>
                                </p:cTn>
                              </p:par>
                              <p:par>
                                <p:cTn id="10" presetID="10" presetClass="entr" presetSubtype="0" fill="hold" grpId="0" nodeType="withEffect">
                                  <p:stCondLst>
                                    <p:cond delay="5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35" presetClass="path" presetSubtype="0" decel="100000" fill="hold" grpId="1" nodeType="withEffect">
                                  <p:stCondLst>
                                    <p:cond delay="500"/>
                                  </p:stCondLst>
                                  <p:childTnLst>
                                    <p:animMotion origin="layout" path="M -1.99132E-7 -0.02384 L -1.99132E-7 0.00022 " pathEditMode="relative" rAng="0" ptsTypes="AA">
                                      <p:cBhvr>
                                        <p:cTn id="14" dur="500" fill="hold"/>
                                        <p:tgtEl>
                                          <p:spTgt spid="49"/>
                                        </p:tgtEl>
                                        <p:attrNameLst>
                                          <p:attrName>ppt_x</p:attrName>
                                          <p:attrName>ppt_y</p:attrName>
                                        </p:attrNameLst>
                                      </p:cBhvr>
                                      <p:rCtr x="0" y="1203"/>
                                    </p:animMotion>
                                  </p:childTnLst>
                                </p:cTn>
                              </p:par>
                              <p:par>
                                <p:cTn id="15" presetID="10" presetClass="entr" presetSubtype="0" fill="hold" grpId="0" nodeType="withEffect">
                                  <p:stCondLst>
                                    <p:cond delay="6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35" presetClass="path" presetSubtype="0" decel="100000" fill="hold" grpId="1" nodeType="withEffect">
                                  <p:stCondLst>
                                    <p:cond delay="600"/>
                                  </p:stCondLst>
                                  <p:childTnLst>
                                    <p:animMotion origin="layout" path="M -1.99132E-7 -0.02384 L -1.99132E-7 0.00022 " pathEditMode="relative" rAng="0" ptsTypes="AA">
                                      <p:cBhvr>
                                        <p:cTn id="19" dur="500" fill="hold"/>
                                        <p:tgtEl>
                                          <p:spTgt spid="23"/>
                                        </p:tgtEl>
                                        <p:attrNameLst>
                                          <p:attrName>ppt_x</p:attrName>
                                          <p:attrName>ppt_y</p:attrName>
                                        </p:attrNameLst>
                                      </p:cBhvr>
                                      <p:rCtr x="0" y="1203"/>
                                    </p:animMotion>
                                  </p:childTnLst>
                                </p:cTn>
                              </p:par>
                              <p:par>
                                <p:cTn id="20" presetID="10" presetClass="entr" presetSubtype="0" fill="hold" grpId="0" nodeType="withEffect">
                                  <p:stCondLst>
                                    <p:cond delay="7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35" presetClass="path" presetSubtype="0" decel="100000" fill="hold" grpId="1" nodeType="withEffect">
                                  <p:stCondLst>
                                    <p:cond delay="700"/>
                                  </p:stCondLst>
                                  <p:childTnLst>
                                    <p:animMotion origin="layout" path="M -1.99132E-7 -0.02384 L -1.99132E-7 0.00022 " pathEditMode="relative" rAng="0" ptsTypes="AA">
                                      <p:cBhvr>
                                        <p:cTn id="24" dur="500" fill="hold"/>
                                        <p:tgtEl>
                                          <p:spTgt spid="38"/>
                                        </p:tgtEl>
                                        <p:attrNameLst>
                                          <p:attrName>ppt_x</p:attrName>
                                          <p:attrName>ppt_y</p:attrName>
                                        </p:attrNameLst>
                                      </p:cBhvr>
                                      <p:rCtr x="0" y="1203"/>
                                    </p:animMotion>
                                  </p:childTnLst>
                                </p:cTn>
                              </p:par>
                              <p:par>
                                <p:cTn id="25" presetID="10" presetClass="entr" presetSubtype="0" fill="hold"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35" presetClass="path" presetSubtype="0" decel="100000" fill="hold" nodeType="withEffect">
                                  <p:stCondLst>
                                    <p:cond delay="800"/>
                                  </p:stCondLst>
                                  <p:childTnLst>
                                    <p:animMotion origin="layout" path="M -1.99132E-7 -0.02384 L -1.99132E-7 0.00022 " pathEditMode="relative" rAng="0" ptsTypes="AA">
                                      <p:cBhvr>
                                        <p:cTn id="29" dur="500" fill="hold"/>
                                        <p:tgtEl>
                                          <p:spTgt spid="3"/>
                                        </p:tgtEl>
                                        <p:attrNameLst>
                                          <p:attrName>ppt_x</p:attrName>
                                          <p:attrName>ppt_y</p:attrName>
                                        </p:attrNameLst>
                                      </p:cBhvr>
                                      <p:rCtr x="0" y="1203"/>
                                    </p:animMotion>
                                  </p:childTnLst>
                                </p:cTn>
                              </p:par>
                              <p:par>
                                <p:cTn id="30" presetID="10" presetClass="entr" presetSubtype="0" fill="hold"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35" presetClass="path" presetSubtype="0" decel="100000" fill="hold" nodeType="withEffect">
                                  <p:stCondLst>
                                    <p:cond delay="900"/>
                                  </p:stCondLst>
                                  <p:childTnLst>
                                    <p:animMotion origin="layout" path="M -1.99132E-7 -0.02384 L -1.99132E-7 0.00022 " pathEditMode="relative" rAng="0" ptsTypes="AA">
                                      <p:cBhvr>
                                        <p:cTn id="34" dur="500" fill="hold"/>
                                        <p:tgtEl>
                                          <p:spTgt spid="5"/>
                                        </p:tgtEl>
                                        <p:attrNameLst>
                                          <p:attrName>ppt_x</p:attrName>
                                          <p:attrName>ppt_y</p:attrName>
                                        </p:attrNameLst>
                                      </p:cBhvr>
                                      <p:rCtr x="0" y="1203"/>
                                    </p:animMotion>
                                  </p:childTnLst>
                                </p:cTn>
                              </p:par>
                              <p:par>
                                <p:cTn id="35" presetID="10" presetClass="entr" presetSubtype="0" fill="hold" nodeType="withEffect">
                                  <p:stCondLst>
                                    <p:cond delay="10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nodeType="withEffect">
                                  <p:stCondLst>
                                    <p:cond delay="1000"/>
                                  </p:stCondLst>
                                  <p:childTnLst>
                                    <p:animMotion origin="layout" path="M -1.99132E-7 -0.02384 L -1.99132E-7 0.00022 " pathEditMode="relative" rAng="0" ptsTypes="AA">
                                      <p:cBhvr>
                                        <p:cTn id="39" dur="500" fill="hold"/>
                                        <p:tgtEl>
                                          <p:spTgt spid="6"/>
                                        </p:tgtEl>
                                        <p:attrNameLst>
                                          <p:attrName>ppt_x</p:attrName>
                                          <p:attrName>ppt_y</p:attrName>
                                        </p:attrNameLst>
                                      </p:cBhvr>
                                      <p:rCtr x="0" y="12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8" grpId="0" animBg="1"/>
      <p:bldP spid="38" grpId="1" animBg="1"/>
      <p:bldP spid="49" grpId="0"/>
      <p:bldP spid="49" grpId="1"/>
      <p:bldP spid="23" grpId="0" animBg="1"/>
      <p:bldP spid="2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i="1" dirty="0" err="1"/>
              <a:t>Xamarin</a:t>
            </a:r>
            <a:r>
              <a:rPr lang="en-US" dirty="0"/>
              <a:t> approach</a:t>
            </a:r>
          </a:p>
        </p:txBody>
      </p:sp>
      <p:sp>
        <p:nvSpPr>
          <p:cNvPr id="5" name="Text Placeholder 4"/>
          <p:cNvSpPr>
            <a:spLocks noGrp="1"/>
          </p:cNvSpPr>
          <p:nvPr>
            <p:ph type="body" sz="quarter" idx="11"/>
          </p:nvPr>
        </p:nvSpPr>
        <p:spPr>
          <a:xfrm>
            <a:off x="201934" y="1337766"/>
            <a:ext cx="4033911" cy="3487108"/>
          </a:xfrm>
        </p:spPr>
        <p:txBody>
          <a:bodyPr/>
          <a:lstStyle/>
          <a:p>
            <a:pPr>
              <a:spcBef>
                <a:spcPts val="1765"/>
              </a:spcBef>
              <a:defRPr/>
            </a:pPr>
            <a:r>
              <a:rPr lang="en-US" sz="2353" dirty="0"/>
              <a:t>Fully native apps </a:t>
            </a:r>
            <a:br>
              <a:rPr lang="en-US" sz="2353" dirty="0"/>
            </a:br>
            <a:r>
              <a:rPr lang="en-US" sz="2353" dirty="0"/>
              <a:t>written entirely in C#</a:t>
            </a:r>
          </a:p>
          <a:p>
            <a:pPr>
              <a:spcBef>
                <a:spcPts val="1324"/>
              </a:spcBef>
              <a:defRPr/>
            </a:pPr>
            <a:r>
              <a:rPr lang="en-US" sz="1324" dirty="0">
                <a:latin typeface="+mn-lt"/>
              </a:rPr>
              <a:t>Build apps with beautiful UX and native performance for Android, iOS &amp; Windows</a:t>
            </a:r>
          </a:p>
          <a:p>
            <a:pPr>
              <a:spcBef>
                <a:spcPts val="1324"/>
              </a:spcBef>
              <a:defRPr/>
            </a:pPr>
            <a:r>
              <a:rPr lang="en-US" sz="1324" dirty="0">
                <a:latin typeface="+mn-lt"/>
              </a:rPr>
              <a:t>Be productive with templates, </a:t>
            </a:r>
            <a:r>
              <a:rPr lang="en-US" sz="1324" dirty="0" err="1">
                <a:latin typeface="+mn-lt"/>
              </a:rPr>
              <a:t>Intellisense</a:t>
            </a:r>
            <a:r>
              <a:rPr lang="en-US" sz="1324" dirty="0">
                <a:latin typeface="+mn-lt"/>
              </a:rPr>
              <a:t>, </a:t>
            </a:r>
            <a:br>
              <a:rPr lang="en-US" sz="1324" dirty="0">
                <a:latin typeface="+mn-lt"/>
              </a:rPr>
            </a:br>
            <a:r>
              <a:rPr lang="en-US" sz="1324" dirty="0">
                <a:latin typeface="+mn-lt"/>
              </a:rPr>
              <a:t>debugger, designer integration, emulators, deployment</a:t>
            </a:r>
          </a:p>
          <a:p>
            <a:pPr>
              <a:spcBef>
                <a:spcPts val="1324"/>
              </a:spcBef>
              <a:defRPr/>
            </a:pPr>
            <a:r>
              <a:rPr lang="en-US" sz="1324" dirty="0">
                <a:latin typeface="+mn-lt"/>
              </a:rPr>
              <a:t>Code share with PCLs </a:t>
            </a:r>
          </a:p>
          <a:p>
            <a:pPr>
              <a:spcBef>
                <a:spcPts val="1324"/>
              </a:spcBef>
              <a:defRPr/>
            </a:pPr>
            <a:r>
              <a:rPr lang="en-US" sz="1324" dirty="0">
                <a:latin typeface="+mn-lt"/>
              </a:rPr>
              <a:t>Create specific UI or share UI with </a:t>
            </a:r>
            <a:r>
              <a:rPr lang="en-US" sz="1324" dirty="0" err="1">
                <a:latin typeface="+mn-lt"/>
              </a:rPr>
              <a:t>Xamarin.Forms</a:t>
            </a:r>
            <a:endParaRPr lang="en-US" sz="1324" dirty="0">
              <a:latin typeface="+mn-lt"/>
            </a:endParaRPr>
          </a:p>
          <a:p>
            <a:pPr>
              <a:spcBef>
                <a:spcPts val="1324"/>
              </a:spcBef>
              <a:defRPr/>
            </a:pPr>
            <a:r>
              <a:rPr lang="en-US" sz="1324" dirty="0">
                <a:latin typeface="+mn-lt"/>
              </a:rPr>
              <a:t>Use C# APIs with 100% of platform APIs exposed</a:t>
            </a:r>
          </a:p>
          <a:p>
            <a:pPr>
              <a:spcBef>
                <a:spcPts val="1324"/>
              </a:spcBef>
              <a:defRPr/>
            </a:pPr>
            <a:r>
              <a:rPr lang="en-US" sz="1324" dirty="0">
                <a:latin typeface="+mn-lt"/>
              </a:rPr>
              <a:t>Connect to Azure for backend enterprise systems</a:t>
            </a:r>
          </a:p>
        </p:txBody>
      </p:sp>
      <p:cxnSp>
        <p:nvCxnSpPr>
          <p:cNvPr id="14" name="Straight Connector 13"/>
          <p:cNvCxnSpPr/>
          <p:nvPr/>
        </p:nvCxnSpPr>
        <p:spPr>
          <a:xfrm>
            <a:off x="6009457" y="364"/>
            <a:ext cx="0" cy="1411869"/>
          </a:xfrm>
          <a:prstGeom prst="line">
            <a:avLst/>
          </a:prstGeom>
          <a:ln w="2540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576729" y="364"/>
            <a:ext cx="0" cy="1411869"/>
          </a:xfrm>
          <a:prstGeom prst="line">
            <a:avLst/>
          </a:prstGeom>
          <a:ln w="2540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300606" y="377656"/>
            <a:ext cx="984975" cy="609983"/>
            <a:chOff x="8569261" y="513141"/>
            <a:chExt cx="1339635" cy="829619"/>
          </a:xfrm>
        </p:grpSpPr>
        <p:sp>
          <p:nvSpPr>
            <p:cNvPr id="22" name="Freeform 21"/>
            <p:cNvSpPr>
              <a:spLocks noChangeAspect="1" noEditPoints="1"/>
            </p:cNvSpPr>
            <p:nvPr/>
          </p:nvSpPr>
          <p:spPr bwMode="auto">
            <a:xfrm>
              <a:off x="9057990" y="513141"/>
              <a:ext cx="362175" cy="436180"/>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bg1"/>
            </a:solidFill>
            <a:ln>
              <a:noFill/>
            </a:ln>
            <a:extLst/>
          </p:spPr>
          <p:txBody>
            <a:bodyPr vert="horz" wrap="square" lIns="67232" tIns="33616" rIns="67232" bIns="33616" numCol="1" anchor="t" anchorCtr="0" compatLnSpc="1">
              <a:prstTxWarp prst="textNoShape">
                <a:avLst/>
              </a:prstTxWarp>
            </a:bodyPr>
            <a:lstStyle/>
            <a:p>
              <a:pPr defTabSz="672358">
                <a:lnSpc>
                  <a:spcPct val="90000"/>
                </a:lnSpc>
              </a:pPr>
              <a:endParaRPr lang="en-US" sz="1324" kern="0">
                <a:solidFill>
                  <a:sysClr val="windowText" lastClr="000000"/>
                </a:solidFill>
              </a:endParaRPr>
            </a:p>
          </p:txBody>
        </p:sp>
        <p:sp>
          <p:nvSpPr>
            <p:cNvPr id="25" name="Content Placeholder 2"/>
            <p:cNvSpPr txBox="1">
              <a:spLocks/>
            </p:cNvSpPr>
            <p:nvPr/>
          </p:nvSpPr>
          <p:spPr>
            <a:xfrm>
              <a:off x="8569261" y="1096660"/>
              <a:ext cx="1339635" cy="246100"/>
            </a:xfrm>
            <a:prstGeom prst="rect">
              <a:avLst/>
            </a:prstGeom>
          </p:spPr>
          <p:txBody>
            <a:bodyPr vert="horz" lIns="0" tIns="0" rIns="0" bIns="0" numCol="1" spcCol="0" rtlCol="0">
              <a:sp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336179">
                <a:buNone/>
              </a:pPr>
              <a:r>
                <a:rPr lang="en-US" sz="1176" dirty="0">
                  <a:gradFill>
                    <a:gsLst>
                      <a:gs pos="29630">
                        <a:schemeClr val="bg1"/>
                      </a:gs>
                      <a:gs pos="68000">
                        <a:schemeClr val="bg1"/>
                      </a:gs>
                    </a:gsLst>
                    <a:lin ang="5400000" scaled="0"/>
                  </a:gradFill>
                  <a:latin typeface="+mn-lt"/>
                </a:rPr>
                <a:t>Android C# UI</a:t>
              </a:r>
            </a:p>
          </p:txBody>
        </p:sp>
      </p:grpSp>
      <p:grpSp>
        <p:nvGrpSpPr>
          <p:cNvPr id="6" name="Group 5"/>
          <p:cNvGrpSpPr/>
          <p:nvPr/>
        </p:nvGrpSpPr>
        <p:grpSpPr>
          <a:xfrm>
            <a:off x="7824758" y="395639"/>
            <a:ext cx="1071214" cy="592000"/>
            <a:chOff x="10642213" y="537600"/>
            <a:chExt cx="1456925" cy="805161"/>
          </a:xfrm>
        </p:grpSpPr>
        <p:sp>
          <p:nvSpPr>
            <p:cNvPr id="21" name="Freeform 20"/>
            <p:cNvSpPr>
              <a:spLocks noChangeAspect="1" noEditPoints="1"/>
            </p:cNvSpPr>
            <p:nvPr/>
          </p:nvSpPr>
          <p:spPr bwMode="auto">
            <a:xfrm>
              <a:off x="11179993" y="537600"/>
              <a:ext cx="381367" cy="387262"/>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67232" tIns="33616" rIns="67232" bIns="33616" numCol="1" anchor="t" anchorCtr="0" compatLnSpc="1">
              <a:prstTxWarp prst="textNoShape">
                <a:avLst/>
              </a:prstTxWarp>
            </a:bodyPr>
            <a:lstStyle/>
            <a:p>
              <a:pPr defTabSz="672358"/>
              <a:endParaRPr lang="en-US" sz="1324" kern="0">
                <a:solidFill>
                  <a:sysClr val="windowText" lastClr="000000"/>
                </a:solidFill>
              </a:endParaRPr>
            </a:p>
          </p:txBody>
        </p:sp>
        <p:sp>
          <p:nvSpPr>
            <p:cNvPr id="26" name="Content Placeholder 2"/>
            <p:cNvSpPr txBox="1">
              <a:spLocks/>
            </p:cNvSpPr>
            <p:nvPr/>
          </p:nvSpPr>
          <p:spPr>
            <a:xfrm>
              <a:off x="10642213" y="1096660"/>
              <a:ext cx="1456925" cy="246101"/>
            </a:xfrm>
            <a:prstGeom prst="rect">
              <a:avLst/>
            </a:prstGeom>
          </p:spPr>
          <p:txBody>
            <a:bodyPr vert="horz" lIns="0" tIns="0" rIns="0" bIns="0" numCol="1" spcCol="0" rtlCol="0">
              <a:sp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336179">
                <a:buNone/>
              </a:pPr>
              <a:r>
                <a:rPr lang="en-US" sz="1176" dirty="0">
                  <a:gradFill>
                    <a:gsLst>
                      <a:gs pos="29630">
                        <a:schemeClr val="bg1"/>
                      </a:gs>
                      <a:gs pos="68000">
                        <a:schemeClr val="bg1"/>
                      </a:gs>
                    </a:gsLst>
                    <a:lin ang="5400000" scaled="0"/>
                  </a:gradFill>
                  <a:latin typeface="+mn-lt"/>
                </a:rPr>
                <a:t>Windows C# UI</a:t>
              </a:r>
            </a:p>
          </p:txBody>
        </p:sp>
      </p:grpSp>
      <p:sp>
        <p:nvSpPr>
          <p:cNvPr id="27" name="Rectangle 26"/>
          <p:cNvSpPr/>
          <p:nvPr/>
        </p:nvSpPr>
        <p:spPr bwMode="auto">
          <a:xfrm>
            <a:off x="4437770" y="1368322"/>
            <a:ext cx="4706230" cy="894184"/>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059" b="1" kern="0" dirty="0" err="1">
                <a:gradFill>
                  <a:gsLst>
                    <a:gs pos="44444">
                      <a:schemeClr val="bg2"/>
                    </a:gs>
                    <a:gs pos="63000">
                      <a:schemeClr val="bg2"/>
                    </a:gs>
                  </a:gsLst>
                  <a:lin ang="5400000" scaled="0"/>
                </a:gradFill>
                <a:latin typeface="+mj-lt"/>
                <a:ea typeface="Segoe UI" pitchFamily="34" charset="0"/>
                <a:cs typeface="Segoe UI" pitchFamily="34" charset="0"/>
              </a:rPr>
              <a:t>Xamarin.Forms</a:t>
            </a:r>
            <a:endParaRPr lang="en-US" sz="2059" b="1" i="1" kern="0" dirty="0">
              <a:gradFill>
                <a:gsLst>
                  <a:gs pos="44444">
                    <a:schemeClr val="bg2"/>
                  </a:gs>
                  <a:gs pos="63000">
                    <a:schemeClr val="bg2"/>
                  </a:gs>
                </a:gsLst>
                <a:lin ang="5400000" scaled="0"/>
              </a:gradFill>
              <a:latin typeface="+mj-lt"/>
              <a:ea typeface="Segoe UI" pitchFamily="34" charset="0"/>
              <a:cs typeface="Segoe UI" pitchFamily="34" charset="0"/>
            </a:endParaRPr>
          </a:p>
        </p:txBody>
      </p:sp>
      <p:sp>
        <p:nvSpPr>
          <p:cNvPr id="28" name="Rectangle 27"/>
          <p:cNvSpPr/>
          <p:nvPr/>
        </p:nvSpPr>
        <p:spPr bwMode="auto">
          <a:xfrm>
            <a:off x="4437770" y="2262506"/>
            <a:ext cx="4706230" cy="198537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941" kern="0" dirty="0">
                <a:gradFill>
                  <a:gsLst>
                    <a:gs pos="30556">
                      <a:schemeClr val="tx1"/>
                    </a:gs>
                    <a:gs pos="44444">
                      <a:schemeClr val="tx1"/>
                    </a:gs>
                  </a:gsLst>
                  <a:lin ang="5400000" scaled="0"/>
                </a:gradFill>
                <a:latin typeface="+mj-lt"/>
                <a:ea typeface="Segoe UI" pitchFamily="34" charset="0"/>
                <a:cs typeface="Segoe UI" pitchFamily="34" charset="0"/>
              </a:rPr>
              <a:t>Shared App Logic</a:t>
            </a:r>
            <a:endParaRPr lang="en-US" sz="2941" i="1" kern="0" dirty="0">
              <a:gradFill>
                <a:gsLst>
                  <a:gs pos="30556">
                    <a:schemeClr val="tx1"/>
                  </a:gs>
                  <a:gs pos="44444">
                    <a:schemeClr val="tx1"/>
                  </a:gs>
                </a:gsLst>
                <a:lin ang="5400000" scaled="0"/>
              </a:gradFill>
              <a:latin typeface="+mj-lt"/>
              <a:ea typeface="Segoe UI" pitchFamily="34" charset="0"/>
              <a:cs typeface="Segoe UI" pitchFamily="34" charset="0"/>
            </a:endParaRPr>
          </a:p>
        </p:txBody>
      </p:sp>
      <p:sp>
        <p:nvSpPr>
          <p:cNvPr id="29" name="Rectangle 28"/>
          <p:cNvSpPr/>
          <p:nvPr/>
        </p:nvSpPr>
        <p:spPr bwMode="auto">
          <a:xfrm>
            <a:off x="4437770" y="4247878"/>
            <a:ext cx="4706230" cy="8952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lnSpc>
                <a:spcPct val="90000"/>
              </a:lnSpc>
              <a:spcBef>
                <a:spcPct val="0"/>
              </a:spcBef>
              <a:spcAft>
                <a:spcPct val="0"/>
              </a:spcAft>
            </a:pPr>
            <a:r>
              <a:rPr lang="en-US" sz="2059" b="1" kern="0" dirty="0">
                <a:gradFill>
                  <a:gsLst>
                    <a:gs pos="16667">
                      <a:schemeClr val="bg1"/>
                    </a:gs>
                    <a:gs pos="44444">
                      <a:schemeClr val="bg1"/>
                    </a:gs>
                  </a:gsLst>
                  <a:lin ang="5400000" scaled="0"/>
                </a:gradFill>
                <a:latin typeface="+mj-lt"/>
                <a:ea typeface="Segoe UI" pitchFamily="34" charset="0"/>
                <a:cs typeface="Segoe UI" pitchFamily="34" charset="0"/>
              </a:rPr>
              <a:t>Platform Specific Framework</a:t>
            </a:r>
            <a:endParaRPr lang="en-US" sz="2059" b="1" i="1" kern="0" dirty="0">
              <a:gradFill>
                <a:gsLst>
                  <a:gs pos="16667">
                    <a:schemeClr val="bg1"/>
                  </a:gs>
                  <a:gs pos="44444">
                    <a:schemeClr val="bg1"/>
                  </a:gs>
                </a:gsLst>
                <a:lin ang="5400000" scaled="0"/>
              </a:gradFill>
              <a:latin typeface="+mj-lt"/>
              <a:ea typeface="Segoe UI" pitchFamily="34" charset="0"/>
              <a:cs typeface="Segoe UI" pitchFamily="34" charset="0"/>
            </a:endParaRPr>
          </a:p>
        </p:txBody>
      </p:sp>
      <p:grpSp>
        <p:nvGrpSpPr>
          <p:cNvPr id="2" name="Group 1"/>
          <p:cNvGrpSpPr/>
          <p:nvPr/>
        </p:nvGrpSpPr>
        <p:grpSpPr>
          <a:xfrm>
            <a:off x="4749979" y="345050"/>
            <a:ext cx="1003200" cy="642587"/>
            <a:chOff x="6460301" y="468795"/>
            <a:chExt cx="1364422" cy="873963"/>
          </a:xfrm>
        </p:grpSpPr>
        <p:sp>
          <p:nvSpPr>
            <p:cNvPr id="24" name="Content Placeholder 2"/>
            <p:cNvSpPr txBox="1">
              <a:spLocks/>
            </p:cNvSpPr>
            <p:nvPr/>
          </p:nvSpPr>
          <p:spPr>
            <a:xfrm>
              <a:off x="6460301" y="1096658"/>
              <a:ext cx="1364422" cy="246100"/>
            </a:xfrm>
            <a:prstGeom prst="rect">
              <a:avLst/>
            </a:prstGeom>
          </p:spPr>
          <p:txBody>
            <a:bodyPr vert="horz" lIns="0" tIns="0" rIns="0" bIns="0" numCol="1" spcCol="0" rtlCol="0">
              <a:sp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336179">
                <a:buNone/>
              </a:pPr>
              <a:r>
                <a:rPr lang="en-US" sz="1176" dirty="0" err="1">
                  <a:gradFill>
                    <a:gsLst>
                      <a:gs pos="29630">
                        <a:schemeClr val="bg1"/>
                      </a:gs>
                      <a:gs pos="68000">
                        <a:schemeClr val="bg1"/>
                      </a:gs>
                    </a:gsLst>
                    <a:lin ang="5400000" scaled="0"/>
                  </a:gradFill>
                  <a:latin typeface="+mn-lt"/>
                </a:rPr>
                <a:t>iOS</a:t>
              </a:r>
              <a:r>
                <a:rPr lang="en-US" sz="1176" dirty="0">
                  <a:gradFill>
                    <a:gsLst>
                      <a:gs pos="29630">
                        <a:schemeClr val="bg1"/>
                      </a:gs>
                      <a:gs pos="68000">
                        <a:schemeClr val="bg1"/>
                      </a:gs>
                    </a:gsLst>
                    <a:lin ang="5400000" scaled="0"/>
                  </a:gradFill>
                  <a:latin typeface="+mn-lt"/>
                </a:rPr>
                <a:t> C# UI</a:t>
              </a:r>
            </a:p>
          </p:txBody>
        </p:sp>
        <p:sp>
          <p:nvSpPr>
            <p:cNvPr id="7" name="TextBox 6"/>
            <p:cNvSpPr txBox="1"/>
            <p:nvPr/>
          </p:nvSpPr>
          <p:spPr>
            <a:xfrm>
              <a:off x="6798525" y="468795"/>
              <a:ext cx="862057" cy="627902"/>
            </a:xfrm>
            <a:prstGeom prst="rect">
              <a:avLst/>
            </a:prstGeom>
            <a:noFill/>
          </p:spPr>
          <p:txBody>
            <a:bodyPr wrap="none" lIns="134464" tIns="107571" rIns="134464" bIns="107571" rtlCol="0">
              <a:spAutoFit/>
            </a:bodyPr>
            <a:lstStyle/>
            <a:p>
              <a:pPr defTabSz="672358">
                <a:lnSpc>
                  <a:spcPct val="90000"/>
                </a:lnSpc>
                <a:spcAft>
                  <a:spcPts val="441"/>
                </a:spcAft>
              </a:pPr>
              <a:r>
                <a:rPr lang="en-US" sz="1765" b="1" kern="0" dirty="0">
                  <a:solidFill>
                    <a:schemeClr val="bg1"/>
                  </a:solidFill>
                </a:rPr>
                <a:t>iOS</a:t>
              </a:r>
            </a:p>
          </p:txBody>
        </p:sp>
      </p:grpSp>
    </p:spTree>
    <p:extLst>
      <p:ext uri="{BB962C8B-B14F-4D97-AF65-F5344CB8AC3E}">
        <p14:creationId xmlns:p14="http://schemas.microsoft.com/office/powerpoint/2010/main" val="386969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99132E-7 4.55288E-6 L -1.99132E-7 0.07172 " pathEditMode="relative" rAng="0" ptsTypes="AA">
                                      <p:cBhvr>
                                        <p:cTn id="9" dur="800" spd="-100000" fill="hold"/>
                                        <p:tgtEl>
                                          <p:spTgt spid="5"/>
                                        </p:tgtEl>
                                        <p:attrNameLst>
                                          <p:attrName>ppt_x</p:attrName>
                                          <p:attrName>ppt_y</p:attrName>
                                        </p:attrNameLst>
                                      </p:cBhvr>
                                      <p:rCtr x="0" y="3586"/>
                                    </p:animMotion>
                                  </p:childTnLst>
                                </p:cTn>
                              </p:par>
                              <p:par>
                                <p:cTn id="10" presetID="22" presetClass="entr" presetSubtype="1" fill="hold"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10" presetClass="entr" presetSubtype="0"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35" presetClass="path" presetSubtype="0" decel="100000" fill="hold" nodeType="withEffect">
                                  <p:stCondLst>
                                    <p:cond delay="600"/>
                                  </p:stCondLst>
                                  <p:childTnLst>
                                    <p:animMotion origin="layout" path="M -1.54966E-6 0.02247 L -1.54966E-6 0.00023 " pathEditMode="relative" rAng="0" ptsTypes="AA">
                                      <p:cBhvr>
                                        <p:cTn id="17" dur="500" fill="hold"/>
                                        <p:tgtEl>
                                          <p:spTgt spid="4"/>
                                        </p:tgtEl>
                                        <p:attrNameLst>
                                          <p:attrName>ppt_x</p:attrName>
                                          <p:attrName>ppt_y</p:attrName>
                                        </p:attrNameLst>
                                      </p:cBhvr>
                                      <p:rCtr x="0" y="-1112"/>
                                    </p:animMotion>
                                  </p:childTnLst>
                                </p:cTn>
                              </p:par>
                              <p:par>
                                <p:cTn id="18" presetID="22" presetClass="entr" presetSubtype="1" fill="hold" nodeType="withEffect">
                                  <p:stCondLst>
                                    <p:cond delay="60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10" presetClass="entr" presetSubtype="0" fill="hold" nodeType="withEffect">
                                  <p:stCondLst>
                                    <p:cond delay="7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35" presetClass="path" presetSubtype="0" decel="100000" fill="hold" nodeType="withEffect">
                                  <p:stCondLst>
                                    <p:cond delay="700"/>
                                  </p:stCondLst>
                                  <p:childTnLst>
                                    <p:animMotion origin="layout" path="M -1.54966E-6 0.02247 L -1.54966E-6 0.00023 " pathEditMode="relative" rAng="0" ptsTypes="AA">
                                      <p:cBhvr>
                                        <p:cTn id="25" dur="500" fill="hold"/>
                                        <p:tgtEl>
                                          <p:spTgt spid="6"/>
                                        </p:tgtEl>
                                        <p:attrNameLst>
                                          <p:attrName>ppt_x</p:attrName>
                                          <p:attrName>ppt_y</p:attrName>
                                        </p:attrNameLst>
                                      </p:cBhvr>
                                      <p:rCtr x="0" y="-1112"/>
                                    </p:animMotion>
                                  </p:childTnLst>
                                </p:cTn>
                              </p:par>
                              <p:par>
                                <p:cTn id="26" presetID="10" presetClass="entr" presetSubtype="0" fill="hold" grpId="0" nodeType="withEffect">
                                  <p:stCondLst>
                                    <p:cond delay="8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35" presetClass="path" presetSubtype="0" decel="100000" fill="hold" grpId="1" nodeType="withEffect">
                                  <p:stCondLst>
                                    <p:cond delay="800"/>
                                  </p:stCondLst>
                                  <p:childTnLst>
                                    <p:animMotion origin="layout" path="M -1.54966E-6 0.02247 L -1.54966E-6 0.00023 " pathEditMode="relative" rAng="0" ptsTypes="AA">
                                      <p:cBhvr>
                                        <p:cTn id="30" dur="500" fill="hold"/>
                                        <p:tgtEl>
                                          <p:spTgt spid="27"/>
                                        </p:tgtEl>
                                        <p:attrNameLst>
                                          <p:attrName>ppt_x</p:attrName>
                                          <p:attrName>ppt_y</p:attrName>
                                        </p:attrNameLst>
                                      </p:cBhvr>
                                      <p:rCtr x="0" y="-1112"/>
                                    </p:animMotion>
                                  </p:childTnLst>
                                </p:cTn>
                              </p:par>
                              <p:par>
                                <p:cTn id="31" presetID="10" presetClass="entr" presetSubtype="0" fill="hold" grpId="0" nodeType="withEffect">
                                  <p:stCondLst>
                                    <p:cond delay="9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35" presetClass="path" presetSubtype="0" decel="100000" fill="hold" grpId="1" nodeType="withEffect">
                                  <p:stCondLst>
                                    <p:cond delay="900"/>
                                  </p:stCondLst>
                                  <p:childTnLst>
                                    <p:animMotion origin="layout" path="M -1.54966E-6 0.02247 L -1.54966E-6 0.00023 " pathEditMode="relative" rAng="0" ptsTypes="AA">
                                      <p:cBhvr>
                                        <p:cTn id="35" dur="500" fill="hold"/>
                                        <p:tgtEl>
                                          <p:spTgt spid="28"/>
                                        </p:tgtEl>
                                        <p:attrNameLst>
                                          <p:attrName>ppt_x</p:attrName>
                                          <p:attrName>ppt_y</p:attrName>
                                        </p:attrNameLst>
                                      </p:cBhvr>
                                      <p:rCtr x="0" y="-1112"/>
                                    </p:animMotion>
                                  </p:childTnLst>
                                </p:cTn>
                              </p:par>
                              <p:par>
                                <p:cTn id="36" presetID="10" presetClass="entr" presetSubtype="0" fill="hold" grpId="0" nodeType="withEffect">
                                  <p:stCondLst>
                                    <p:cond delay="10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35" presetClass="path" presetSubtype="0" decel="100000" fill="hold" grpId="1" nodeType="withEffect">
                                  <p:stCondLst>
                                    <p:cond delay="1000"/>
                                  </p:stCondLst>
                                  <p:childTnLst>
                                    <p:animMotion origin="layout" path="M -1.54966E-6 0.02247 L -1.54966E-6 0.00023 " pathEditMode="relative" rAng="0" ptsTypes="AA">
                                      <p:cBhvr>
                                        <p:cTn id="40" dur="500" fill="hold"/>
                                        <p:tgtEl>
                                          <p:spTgt spid="29"/>
                                        </p:tgtEl>
                                        <p:attrNameLst>
                                          <p:attrName>ppt_x</p:attrName>
                                          <p:attrName>ppt_y</p:attrName>
                                        </p:attrNameLst>
                                      </p:cBhvr>
                                      <p:rCtr x="0" y="-1112"/>
                                    </p:animMotion>
                                  </p:childTnLst>
                                </p:cTn>
                              </p:par>
                              <p:par>
                                <p:cTn id="41" presetID="10" presetClass="entr" presetSubtype="0" fill="hold" nodeType="withEffect">
                                  <p:stCondLst>
                                    <p:cond delay="6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35" presetClass="path" presetSubtype="0" decel="100000" fill="hold" nodeType="withEffect">
                                  <p:stCondLst>
                                    <p:cond delay="600"/>
                                  </p:stCondLst>
                                  <p:childTnLst>
                                    <p:animMotion origin="layout" path="M -1.54966E-6 0.02247 L -1.54966E-6 0.00023 " pathEditMode="relative" rAng="0" ptsTypes="AA">
                                      <p:cBhvr>
                                        <p:cTn id="45" dur="500" fill="hold"/>
                                        <p:tgtEl>
                                          <p:spTgt spid="2"/>
                                        </p:tgtEl>
                                        <p:attrNameLst>
                                          <p:attrName>ppt_x</p:attrName>
                                          <p:attrName>ppt_y</p:attrName>
                                        </p:attrNameLst>
                                      </p:cBhvr>
                                      <p:rCtr x="0"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7" grpId="0" animBg="1"/>
      <p:bldP spid="27" grpId="1" animBg="1"/>
      <p:bldP spid="28" grpId="0" animBg="1"/>
      <p:bldP spid="28" grpId="1" animBg="1"/>
      <p:bldP spid="29" grpId="0"/>
      <p:bldP spid="2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291BD43F-D0CB-458F-AC10-3DE59DB5FF32}" type="slidenum">
              <a:rPr lang="en-US" smtClean="0"/>
              <a:pPr/>
              <a:t>13</a:t>
            </a:fld>
            <a:endParaRPr lang="en-US" dirty="0"/>
          </a:p>
        </p:txBody>
      </p:sp>
      <p:pic>
        <p:nvPicPr>
          <p:cNvPr id="3" name="Picture 2"/>
          <p:cNvPicPr>
            <a:picLocks noChangeAspect="1"/>
          </p:cNvPicPr>
          <p:nvPr/>
        </p:nvPicPr>
        <p:blipFill>
          <a:blip r:embed="rId3"/>
          <a:stretch>
            <a:fillRect/>
          </a:stretch>
        </p:blipFill>
        <p:spPr>
          <a:xfrm>
            <a:off x="-107814" y="613475"/>
            <a:ext cx="9359628" cy="3792394"/>
          </a:xfrm>
          <a:prstGeom prst="rect">
            <a:avLst/>
          </a:prstGeom>
        </p:spPr>
      </p:pic>
    </p:spTree>
    <p:extLst>
      <p:ext uri="{BB962C8B-B14F-4D97-AF65-F5344CB8AC3E}">
        <p14:creationId xmlns:p14="http://schemas.microsoft.com/office/powerpoint/2010/main" val="30817233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201931" y="1337590"/>
            <a:ext cx="8741880" cy="794064"/>
          </a:xfrm>
        </p:spPr>
        <p:txBody>
          <a:bodyPr/>
          <a:lstStyle/>
          <a:p>
            <a:r>
              <a:rPr lang="en-US" sz="4400" dirty="0"/>
              <a:t>https://</a:t>
            </a:r>
            <a:r>
              <a:rPr lang="en-US" sz="4400" dirty="0">
                <a:solidFill>
                  <a:srgbClr val="FFC000"/>
                </a:solidFill>
              </a:rPr>
              <a:t>developer</a:t>
            </a:r>
            <a:r>
              <a:rPr lang="en-US" sz="4400" dirty="0"/>
              <a:t>.xamarin.com/</a:t>
            </a:r>
          </a:p>
        </p:txBody>
      </p:sp>
    </p:spTree>
    <p:extLst>
      <p:ext uri="{BB962C8B-B14F-4D97-AF65-F5344CB8AC3E}">
        <p14:creationId xmlns:p14="http://schemas.microsoft.com/office/powerpoint/2010/main" val="10327483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49954" y="2032255"/>
            <a:ext cx="4884421" cy="736600"/>
          </a:xfrm>
        </p:spPr>
        <p:txBody>
          <a:bodyPr/>
          <a:lstStyle/>
          <a:p>
            <a:r>
              <a:rPr lang="en-US" sz="4400" b="1" dirty="0"/>
              <a:t>MSFTOPEN</a:t>
            </a:r>
          </a:p>
        </p:txBody>
      </p:sp>
      <p:pic>
        <p:nvPicPr>
          <p:cNvPr id="5" name="Picture 4"/>
          <p:cNvPicPr>
            <a:picLocks noChangeAspect="1"/>
          </p:cNvPicPr>
          <p:nvPr/>
        </p:nvPicPr>
        <p:blipFill>
          <a:blip r:embed="rId2"/>
          <a:stretch>
            <a:fillRect/>
          </a:stretch>
        </p:blipFill>
        <p:spPr>
          <a:xfrm>
            <a:off x="2457639" y="1947260"/>
            <a:ext cx="906590" cy="906590"/>
          </a:xfrm>
          <a:prstGeom prst="rect">
            <a:avLst/>
          </a:prstGeom>
          <a:ln>
            <a:noFill/>
          </a:ln>
        </p:spPr>
      </p:pic>
    </p:spTree>
    <p:extLst>
      <p:ext uri="{BB962C8B-B14F-4D97-AF65-F5344CB8AC3E}">
        <p14:creationId xmlns:p14="http://schemas.microsoft.com/office/powerpoint/2010/main" val="21770465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57"/>
          <p:cNvSpPr/>
          <p:nvPr/>
        </p:nvSpPr>
        <p:spPr>
          <a:xfrm rot="20641024" flipV="1">
            <a:off x="587017" y="2654424"/>
            <a:ext cx="4001522" cy="1214125"/>
          </a:xfrm>
          <a:custGeom>
            <a:avLst/>
            <a:gdLst>
              <a:gd name="connsiteX0" fmla="*/ 5335363 w 5335363"/>
              <a:gd name="connsiteY0" fmla="*/ 781903 h 1618833"/>
              <a:gd name="connsiteX1" fmla="*/ 3040974 w 5335363"/>
              <a:gd name="connsiteY1" fmla="*/ 8008 h 1618833"/>
              <a:gd name="connsiteX2" fmla="*/ 3038680 w 5335363"/>
              <a:gd name="connsiteY2" fmla="*/ 0 h 1618833"/>
              <a:gd name="connsiteX3" fmla="*/ 3027081 w 5335363"/>
              <a:gd name="connsiteY3" fmla="*/ 3322 h 1618833"/>
              <a:gd name="connsiteX4" fmla="*/ 3027078 w 5335363"/>
              <a:gd name="connsiteY4" fmla="*/ 3321 h 1618833"/>
              <a:gd name="connsiteX5" fmla="*/ 3027078 w 5335363"/>
              <a:gd name="connsiteY5" fmla="*/ 3323 h 1618833"/>
              <a:gd name="connsiteX6" fmla="*/ 0 w 5335363"/>
              <a:gd name="connsiteY6" fmla="*/ 870348 h 1618833"/>
              <a:gd name="connsiteX7" fmla="*/ 214383 w 5335363"/>
              <a:gd name="connsiteY7" fmla="*/ 1618833 h 1618833"/>
              <a:gd name="connsiteX8" fmla="*/ 3136389 w 5335363"/>
              <a:gd name="connsiteY8" fmla="*/ 781903 h 161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5363" h="1618833">
                <a:moveTo>
                  <a:pt x="5335363" y="781903"/>
                </a:moveTo>
                <a:lnTo>
                  <a:pt x="3040974" y="8008"/>
                </a:lnTo>
                <a:lnTo>
                  <a:pt x="3038680" y="0"/>
                </a:lnTo>
                <a:lnTo>
                  <a:pt x="3027081" y="3322"/>
                </a:lnTo>
                <a:lnTo>
                  <a:pt x="3027078" y="3321"/>
                </a:lnTo>
                <a:lnTo>
                  <a:pt x="3027078" y="3323"/>
                </a:lnTo>
                <a:lnTo>
                  <a:pt x="0" y="870348"/>
                </a:lnTo>
                <a:lnTo>
                  <a:pt x="214383" y="1618833"/>
                </a:lnTo>
                <a:lnTo>
                  <a:pt x="3136389" y="781903"/>
                </a:lnTo>
                <a:close/>
              </a:path>
            </a:pathLst>
          </a:cu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57" name="Freeform 56"/>
          <p:cNvSpPr/>
          <p:nvPr/>
        </p:nvSpPr>
        <p:spPr>
          <a:xfrm>
            <a:off x="651776" y="2327032"/>
            <a:ext cx="3835463" cy="583937"/>
          </a:xfrm>
          <a:custGeom>
            <a:avLst/>
            <a:gdLst>
              <a:gd name="connsiteX0" fmla="*/ 0 w 5113951"/>
              <a:gd name="connsiteY0" fmla="*/ 0 h 778582"/>
              <a:gd name="connsiteX1" fmla="*/ 3160868 w 5113951"/>
              <a:gd name="connsiteY1" fmla="*/ 0 h 778582"/>
              <a:gd name="connsiteX2" fmla="*/ 3160868 w 5113951"/>
              <a:gd name="connsiteY2" fmla="*/ 2115 h 778582"/>
              <a:gd name="connsiteX3" fmla="*/ 5113951 w 5113951"/>
              <a:gd name="connsiteY3" fmla="*/ 389292 h 778582"/>
              <a:gd name="connsiteX4" fmla="*/ 3160868 w 5113951"/>
              <a:gd name="connsiteY4" fmla="*/ 776469 h 778582"/>
              <a:gd name="connsiteX5" fmla="*/ 3160868 w 5113951"/>
              <a:gd name="connsiteY5" fmla="*/ 778582 h 778582"/>
              <a:gd name="connsiteX6" fmla="*/ 0 w 5113951"/>
              <a:gd name="connsiteY6" fmla="*/ 778582 h 77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3951" h="778582">
                <a:moveTo>
                  <a:pt x="0" y="0"/>
                </a:moveTo>
                <a:lnTo>
                  <a:pt x="3160868" y="0"/>
                </a:lnTo>
                <a:lnTo>
                  <a:pt x="3160868" y="2115"/>
                </a:lnTo>
                <a:lnTo>
                  <a:pt x="5113951" y="389292"/>
                </a:lnTo>
                <a:lnTo>
                  <a:pt x="3160868" y="776469"/>
                </a:lnTo>
                <a:lnTo>
                  <a:pt x="3160868" y="778582"/>
                </a:lnTo>
                <a:lnTo>
                  <a:pt x="0" y="778582"/>
                </a:lnTo>
                <a:close/>
              </a:path>
            </a:pathLst>
          </a:cu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56" name="Freeform 55"/>
          <p:cNvSpPr/>
          <p:nvPr/>
        </p:nvSpPr>
        <p:spPr>
          <a:xfrm>
            <a:off x="651776" y="1464958"/>
            <a:ext cx="3865105" cy="1038056"/>
          </a:xfrm>
          <a:custGeom>
            <a:avLst/>
            <a:gdLst>
              <a:gd name="connsiteX0" fmla="*/ 3148801 w 5153473"/>
              <a:gd name="connsiteY0" fmla="*/ 0 h 1384074"/>
              <a:gd name="connsiteX1" fmla="*/ 3150743 w 5153473"/>
              <a:gd name="connsiteY1" fmla="*/ 1341 h 1384074"/>
              <a:gd name="connsiteX2" fmla="*/ 3160868 w 5153473"/>
              <a:gd name="connsiteY2" fmla="*/ 1341 h 1384074"/>
              <a:gd name="connsiteX3" fmla="*/ 3160868 w 5153473"/>
              <a:gd name="connsiteY3" fmla="*/ 8332 h 1384074"/>
              <a:gd name="connsiteX4" fmla="*/ 5153473 w 5153473"/>
              <a:gd name="connsiteY4" fmla="*/ 1384074 h 1384074"/>
              <a:gd name="connsiteX5" fmla="*/ 3044177 w 5153473"/>
              <a:gd name="connsiteY5" fmla="*/ 779923 h 1384074"/>
              <a:gd name="connsiteX6" fmla="*/ 0 w 5153473"/>
              <a:gd name="connsiteY6" fmla="*/ 779923 h 1384074"/>
              <a:gd name="connsiteX7" fmla="*/ 0 w 5153473"/>
              <a:gd name="connsiteY7" fmla="*/ 1341 h 1384074"/>
              <a:gd name="connsiteX8" fmla="*/ 3148417 w 5153473"/>
              <a:gd name="connsiteY8" fmla="*/ 1341 h 138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3473" h="1384074">
                <a:moveTo>
                  <a:pt x="3148801" y="0"/>
                </a:moveTo>
                <a:lnTo>
                  <a:pt x="3150743" y="1341"/>
                </a:lnTo>
                <a:lnTo>
                  <a:pt x="3160868" y="1341"/>
                </a:lnTo>
                <a:lnTo>
                  <a:pt x="3160868" y="8332"/>
                </a:lnTo>
                <a:lnTo>
                  <a:pt x="5153473" y="1384074"/>
                </a:lnTo>
                <a:lnTo>
                  <a:pt x="3044177" y="779923"/>
                </a:lnTo>
                <a:lnTo>
                  <a:pt x="0" y="779923"/>
                </a:lnTo>
                <a:lnTo>
                  <a:pt x="0" y="1341"/>
                </a:lnTo>
                <a:lnTo>
                  <a:pt x="3148417" y="1341"/>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8" name="Isosceles Triangle 47"/>
          <p:cNvSpPr/>
          <p:nvPr/>
        </p:nvSpPr>
        <p:spPr>
          <a:xfrm>
            <a:off x="3651134" y="2752290"/>
            <a:ext cx="1841733" cy="134335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3" name="Rectangle 2"/>
          <p:cNvSpPr/>
          <p:nvPr/>
        </p:nvSpPr>
        <p:spPr bwMode="auto">
          <a:xfrm>
            <a:off x="4958016" y="2327032"/>
            <a:ext cx="4185985"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Journey to Windows 10</a:t>
            </a:r>
          </a:p>
        </p:txBody>
      </p:sp>
      <p:sp>
        <p:nvSpPr>
          <p:cNvPr id="17" name="TextBox 16"/>
          <p:cNvSpPr txBox="1"/>
          <p:nvPr/>
        </p:nvSpPr>
        <p:spPr>
          <a:xfrm>
            <a:off x="678447" y="1497172"/>
            <a:ext cx="2084342" cy="522948"/>
          </a:xfrm>
          <a:prstGeom prst="rect">
            <a:avLst/>
          </a:prstGeom>
          <a:no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latin typeface="+mj-lt"/>
              </a:rPr>
              <a:t>Windows Desktop</a:t>
            </a:r>
            <a:endParaRPr lang="en-US" sz="1800" dirty="0">
              <a:solidFill>
                <a:schemeClr val="bg1"/>
              </a:solidFill>
              <a:latin typeface="+mj-lt"/>
            </a:endParaRPr>
          </a:p>
        </p:txBody>
      </p:sp>
      <p:grpSp>
        <p:nvGrpSpPr>
          <p:cNvPr id="36" name="Group 35"/>
          <p:cNvGrpSpPr/>
          <p:nvPr/>
        </p:nvGrpSpPr>
        <p:grpSpPr>
          <a:xfrm>
            <a:off x="3651134" y="4153703"/>
            <a:ext cx="1841733" cy="991712"/>
            <a:chOff x="4880706" y="5512870"/>
            <a:chExt cx="2455644" cy="1322283"/>
          </a:xfrm>
          <a:solidFill>
            <a:schemeClr val="accent3">
              <a:lumMod val="75000"/>
            </a:schemeClr>
          </a:solidFill>
        </p:grpSpPr>
        <p:sp>
          <p:nvSpPr>
            <p:cNvPr id="49" name="Rectangle 48"/>
            <p:cNvSpPr/>
            <p:nvPr/>
          </p:nvSpPr>
          <p:spPr>
            <a:xfrm>
              <a:off x="4880706" y="5512870"/>
              <a:ext cx="2455644" cy="132228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latin typeface="+mj-lt"/>
              </a:endParaRPr>
            </a:p>
          </p:txBody>
        </p:sp>
        <p:sp>
          <p:nvSpPr>
            <p:cNvPr id="18" name="TextBox 17"/>
            <p:cNvSpPr txBox="1"/>
            <p:nvPr/>
          </p:nvSpPr>
          <p:spPr>
            <a:xfrm>
              <a:off x="5062827" y="5530010"/>
              <a:ext cx="2091403" cy="1288195"/>
            </a:xfrm>
            <a:prstGeom prst="rect">
              <a:avLst/>
            </a:prstGeom>
            <a:grpFill/>
          </p:spPr>
          <p:txBody>
            <a:bodyPr wrap="square" lIns="186521" tIns="149217" rIns="186521" bIns="149217" rtlCol="0">
              <a:spAutoFit/>
            </a:bodyPr>
            <a:lstStyle/>
            <a:p>
              <a:pPr algn="ctr" defTabSz="685783">
                <a:lnSpc>
                  <a:spcPct val="90000"/>
                </a:lnSpc>
              </a:pPr>
              <a:r>
                <a:rPr lang="en-US" sz="1600" dirty="0" err="1">
                  <a:solidFill>
                    <a:schemeClr val="bg1"/>
                  </a:solidFill>
                  <a:latin typeface="+mj-lt"/>
                </a:rPr>
                <a:t>IoT</a:t>
              </a:r>
              <a:endParaRPr lang="en-US" sz="1600" dirty="0">
                <a:solidFill>
                  <a:schemeClr val="bg1"/>
                </a:solidFill>
                <a:latin typeface="+mj-lt"/>
              </a:endParaRPr>
            </a:p>
            <a:p>
              <a:pPr algn="ctr" defTabSz="685783">
                <a:lnSpc>
                  <a:spcPct val="90000"/>
                </a:lnSpc>
              </a:pPr>
              <a:r>
                <a:rPr lang="en-US" sz="1600" dirty="0" err="1">
                  <a:solidFill>
                    <a:schemeClr val="bg1"/>
                  </a:solidFill>
                  <a:latin typeface="+mj-lt"/>
                </a:rPr>
                <a:t>HoloLens</a:t>
              </a:r>
              <a:endParaRPr lang="en-US" sz="1600" dirty="0">
                <a:solidFill>
                  <a:schemeClr val="bg1"/>
                </a:solidFill>
                <a:latin typeface="+mj-lt"/>
              </a:endParaRPr>
            </a:p>
            <a:p>
              <a:pPr algn="ctr" defTabSz="685783">
                <a:lnSpc>
                  <a:spcPct val="90000"/>
                </a:lnSpc>
              </a:pPr>
              <a:r>
                <a:rPr lang="en-US" sz="1600" dirty="0">
                  <a:solidFill>
                    <a:schemeClr val="bg1"/>
                  </a:solidFill>
                  <a:latin typeface="+mj-lt"/>
                </a:rPr>
                <a:t>Surface Hub</a:t>
              </a:r>
              <a:endParaRPr lang="en-US" sz="1800" dirty="0">
                <a:solidFill>
                  <a:schemeClr val="bg1"/>
                </a:solidFill>
                <a:latin typeface="+mj-lt"/>
              </a:endParaRPr>
            </a:p>
          </p:txBody>
        </p:sp>
      </p:grpSp>
      <p:sp>
        <p:nvSpPr>
          <p:cNvPr id="32" name="TextBox 31"/>
          <p:cNvSpPr txBox="1"/>
          <p:nvPr/>
        </p:nvSpPr>
        <p:spPr>
          <a:xfrm>
            <a:off x="678447" y="2365509"/>
            <a:ext cx="2084342" cy="522948"/>
          </a:xfrm>
          <a:prstGeom prst="rect">
            <a:avLst/>
          </a:prstGeom>
          <a:no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latin typeface="+mj-lt"/>
              </a:rPr>
              <a:t>Windows Phone</a:t>
            </a:r>
          </a:p>
        </p:txBody>
      </p:sp>
      <p:sp>
        <p:nvSpPr>
          <p:cNvPr id="34" name="TextBox 33"/>
          <p:cNvSpPr txBox="1"/>
          <p:nvPr/>
        </p:nvSpPr>
        <p:spPr>
          <a:xfrm>
            <a:off x="678447" y="3224791"/>
            <a:ext cx="2084342" cy="522948"/>
          </a:xfrm>
          <a:prstGeom prst="rect">
            <a:avLst/>
          </a:prstGeom>
          <a:noFill/>
        </p:spPr>
        <p:txBody>
          <a:bodyPr wrap="square" lIns="186521" tIns="149217" rIns="186521" bIns="149217" rtlCol="0">
            <a:spAutoFit/>
          </a:bodyPr>
          <a:lstStyle/>
          <a:p>
            <a:pPr defTabSz="685783">
              <a:lnSpc>
                <a:spcPct val="90000"/>
              </a:lnSpc>
              <a:spcBef>
                <a:spcPts val="612"/>
              </a:spcBef>
            </a:pPr>
            <a:r>
              <a:rPr lang="en-US" sz="1600" dirty="0">
                <a:solidFill>
                  <a:schemeClr val="bg1"/>
                </a:solidFill>
                <a:latin typeface="+mj-lt"/>
              </a:rPr>
              <a:t>Xbox</a:t>
            </a:r>
          </a:p>
        </p:txBody>
      </p:sp>
      <p:grpSp>
        <p:nvGrpSpPr>
          <p:cNvPr id="15" name="Group 14"/>
          <p:cNvGrpSpPr/>
          <p:nvPr/>
        </p:nvGrpSpPr>
        <p:grpSpPr>
          <a:xfrm>
            <a:off x="0" y="1465963"/>
            <a:ext cx="561975" cy="583937"/>
            <a:chOff x="0" y="1827618"/>
            <a:chExt cx="749300" cy="778582"/>
          </a:xfrm>
        </p:grpSpPr>
        <p:sp>
          <p:nvSpPr>
            <p:cNvPr id="27" name="Rectangle 26"/>
            <p:cNvSpPr/>
            <p:nvPr/>
          </p:nvSpPr>
          <p:spPr>
            <a:xfrm>
              <a:off x="0" y="1827618"/>
              <a:ext cx="749300" cy="778582"/>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39" name="Freeform 67"/>
            <p:cNvSpPr>
              <a:spLocks noEditPoints="1"/>
            </p:cNvSpPr>
            <p:nvPr/>
          </p:nvSpPr>
          <p:spPr bwMode="auto">
            <a:xfrm>
              <a:off x="76254" y="2057400"/>
              <a:ext cx="587291" cy="371972"/>
            </a:xfrm>
            <a:custGeom>
              <a:avLst/>
              <a:gdLst>
                <a:gd name="T0" fmla="*/ 12 w 1195"/>
                <a:gd name="T1" fmla="*/ 0 h 757"/>
                <a:gd name="T2" fmla="*/ 0 w 1195"/>
                <a:gd name="T3" fmla="*/ 680 h 757"/>
                <a:gd name="T4" fmla="*/ 555 w 1195"/>
                <a:gd name="T5" fmla="*/ 692 h 757"/>
                <a:gd name="T6" fmla="*/ 555 w 1195"/>
                <a:gd name="T7" fmla="*/ 712 h 757"/>
                <a:gd name="T8" fmla="*/ 304 w 1195"/>
                <a:gd name="T9" fmla="*/ 724 h 757"/>
                <a:gd name="T10" fmla="*/ 296 w 1195"/>
                <a:gd name="T11" fmla="*/ 757 h 757"/>
                <a:gd name="T12" fmla="*/ 894 w 1195"/>
                <a:gd name="T13" fmla="*/ 745 h 757"/>
                <a:gd name="T14" fmla="*/ 860 w 1195"/>
                <a:gd name="T15" fmla="*/ 712 h 757"/>
                <a:gd name="T16" fmla="*/ 620 w 1195"/>
                <a:gd name="T17" fmla="*/ 693 h 757"/>
                <a:gd name="T18" fmla="*/ 1182 w 1195"/>
                <a:gd name="T19" fmla="*/ 692 h 757"/>
                <a:gd name="T20" fmla="*/ 1195 w 1195"/>
                <a:gd name="T21" fmla="*/ 13 h 757"/>
                <a:gd name="T22" fmla="*/ 969 w 1195"/>
                <a:gd name="T23" fmla="*/ 673 h 757"/>
                <a:gd name="T24" fmla="*/ 952 w 1195"/>
                <a:gd name="T25" fmla="*/ 670 h 757"/>
                <a:gd name="T26" fmla="*/ 969 w 1195"/>
                <a:gd name="T27" fmla="*/ 667 h 757"/>
                <a:gd name="T28" fmla="*/ 969 w 1195"/>
                <a:gd name="T29" fmla="*/ 673 h 757"/>
                <a:gd name="T30" fmla="*/ 984 w 1195"/>
                <a:gd name="T31" fmla="*/ 673 h 757"/>
                <a:gd name="T32" fmla="*/ 984 w 1195"/>
                <a:gd name="T33" fmla="*/ 667 h 757"/>
                <a:gd name="T34" fmla="*/ 1001 w 1195"/>
                <a:gd name="T35" fmla="*/ 670 h 757"/>
                <a:gd name="T36" fmla="*/ 1027 w 1195"/>
                <a:gd name="T37" fmla="*/ 673 h 757"/>
                <a:gd name="T38" fmla="*/ 1009 w 1195"/>
                <a:gd name="T39" fmla="*/ 670 h 757"/>
                <a:gd name="T40" fmla="*/ 1027 w 1195"/>
                <a:gd name="T41" fmla="*/ 667 h 757"/>
                <a:gd name="T42" fmla="*/ 1027 w 1195"/>
                <a:gd name="T43" fmla="*/ 673 h 757"/>
                <a:gd name="T44" fmla="*/ 1041 w 1195"/>
                <a:gd name="T45" fmla="*/ 673 h 757"/>
                <a:gd name="T46" fmla="*/ 1041 w 1195"/>
                <a:gd name="T47" fmla="*/ 667 h 757"/>
                <a:gd name="T48" fmla="*/ 1059 w 1195"/>
                <a:gd name="T49" fmla="*/ 670 h 757"/>
                <a:gd name="T50" fmla="*/ 1085 w 1195"/>
                <a:gd name="T51" fmla="*/ 673 h 757"/>
                <a:gd name="T52" fmla="*/ 1067 w 1195"/>
                <a:gd name="T53" fmla="*/ 670 h 757"/>
                <a:gd name="T54" fmla="*/ 1085 w 1195"/>
                <a:gd name="T55" fmla="*/ 667 h 757"/>
                <a:gd name="T56" fmla="*/ 1085 w 1195"/>
                <a:gd name="T57" fmla="*/ 673 h 757"/>
                <a:gd name="T58" fmla="*/ 1099 w 1195"/>
                <a:gd name="T59" fmla="*/ 673 h 757"/>
                <a:gd name="T60" fmla="*/ 1099 w 1195"/>
                <a:gd name="T61" fmla="*/ 667 h 757"/>
                <a:gd name="T62" fmla="*/ 1117 w 1195"/>
                <a:gd name="T63" fmla="*/ 670 h 757"/>
                <a:gd name="T64" fmla="*/ 1132 w 1195"/>
                <a:gd name="T65" fmla="*/ 678 h 757"/>
                <a:gd name="T66" fmla="*/ 1132 w 1195"/>
                <a:gd name="T67" fmla="*/ 662 h 757"/>
                <a:gd name="T68" fmla="*/ 1132 w 1195"/>
                <a:gd name="T69" fmla="*/ 678 h 757"/>
                <a:gd name="T70" fmla="*/ 1140 w 1195"/>
                <a:gd name="T71" fmla="*/ 650 h 757"/>
                <a:gd name="T72" fmla="*/ 42 w 1195"/>
                <a:gd name="T73" fmla="*/ 638 h 757"/>
                <a:gd name="T74" fmla="*/ 54 w 1195"/>
                <a:gd name="T75" fmla="*/ 42 h 757"/>
                <a:gd name="T76" fmla="*/ 1153 w 1195"/>
                <a:gd name="T77" fmla="*/ 55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5" h="757">
                  <a:moveTo>
                    <a:pt x="1182" y="0"/>
                  </a:moveTo>
                  <a:cubicBezTo>
                    <a:pt x="12" y="0"/>
                    <a:pt x="12" y="0"/>
                    <a:pt x="12" y="0"/>
                  </a:cubicBezTo>
                  <a:cubicBezTo>
                    <a:pt x="5" y="0"/>
                    <a:pt x="0" y="6"/>
                    <a:pt x="0" y="13"/>
                  </a:cubicBezTo>
                  <a:cubicBezTo>
                    <a:pt x="0" y="680"/>
                    <a:pt x="0" y="680"/>
                    <a:pt x="0" y="680"/>
                  </a:cubicBezTo>
                  <a:cubicBezTo>
                    <a:pt x="0" y="687"/>
                    <a:pt x="5" y="692"/>
                    <a:pt x="12" y="692"/>
                  </a:cubicBezTo>
                  <a:cubicBezTo>
                    <a:pt x="555" y="692"/>
                    <a:pt x="555" y="692"/>
                    <a:pt x="555" y="692"/>
                  </a:cubicBezTo>
                  <a:cubicBezTo>
                    <a:pt x="555" y="692"/>
                    <a:pt x="555" y="693"/>
                    <a:pt x="555" y="693"/>
                  </a:cubicBezTo>
                  <a:cubicBezTo>
                    <a:pt x="555" y="712"/>
                    <a:pt x="555" y="712"/>
                    <a:pt x="555" y="712"/>
                  </a:cubicBezTo>
                  <a:cubicBezTo>
                    <a:pt x="317" y="712"/>
                    <a:pt x="317" y="712"/>
                    <a:pt x="317" y="712"/>
                  </a:cubicBezTo>
                  <a:cubicBezTo>
                    <a:pt x="310" y="712"/>
                    <a:pt x="304" y="717"/>
                    <a:pt x="304" y="724"/>
                  </a:cubicBezTo>
                  <a:cubicBezTo>
                    <a:pt x="283" y="745"/>
                    <a:pt x="283" y="745"/>
                    <a:pt x="283" y="745"/>
                  </a:cubicBezTo>
                  <a:cubicBezTo>
                    <a:pt x="283" y="752"/>
                    <a:pt x="289" y="757"/>
                    <a:pt x="296" y="757"/>
                  </a:cubicBezTo>
                  <a:cubicBezTo>
                    <a:pt x="881" y="757"/>
                    <a:pt x="881" y="757"/>
                    <a:pt x="881" y="757"/>
                  </a:cubicBezTo>
                  <a:cubicBezTo>
                    <a:pt x="888" y="757"/>
                    <a:pt x="894" y="752"/>
                    <a:pt x="894" y="745"/>
                  </a:cubicBezTo>
                  <a:cubicBezTo>
                    <a:pt x="873" y="724"/>
                    <a:pt x="873" y="724"/>
                    <a:pt x="873" y="724"/>
                  </a:cubicBezTo>
                  <a:cubicBezTo>
                    <a:pt x="873" y="717"/>
                    <a:pt x="867" y="712"/>
                    <a:pt x="860" y="712"/>
                  </a:cubicBezTo>
                  <a:cubicBezTo>
                    <a:pt x="620" y="712"/>
                    <a:pt x="620" y="712"/>
                    <a:pt x="620" y="712"/>
                  </a:cubicBezTo>
                  <a:cubicBezTo>
                    <a:pt x="620" y="693"/>
                    <a:pt x="620" y="693"/>
                    <a:pt x="620" y="693"/>
                  </a:cubicBezTo>
                  <a:cubicBezTo>
                    <a:pt x="620" y="693"/>
                    <a:pt x="620" y="692"/>
                    <a:pt x="620" y="692"/>
                  </a:cubicBezTo>
                  <a:cubicBezTo>
                    <a:pt x="1182" y="692"/>
                    <a:pt x="1182" y="692"/>
                    <a:pt x="1182" y="692"/>
                  </a:cubicBezTo>
                  <a:cubicBezTo>
                    <a:pt x="1189" y="692"/>
                    <a:pt x="1195" y="687"/>
                    <a:pt x="1195" y="680"/>
                  </a:cubicBezTo>
                  <a:cubicBezTo>
                    <a:pt x="1195" y="13"/>
                    <a:pt x="1195" y="13"/>
                    <a:pt x="1195" y="13"/>
                  </a:cubicBezTo>
                  <a:cubicBezTo>
                    <a:pt x="1195" y="6"/>
                    <a:pt x="1189" y="0"/>
                    <a:pt x="1182" y="0"/>
                  </a:cubicBezTo>
                  <a:close/>
                  <a:moveTo>
                    <a:pt x="969" y="673"/>
                  </a:moveTo>
                  <a:cubicBezTo>
                    <a:pt x="955" y="673"/>
                    <a:pt x="955" y="673"/>
                    <a:pt x="955" y="673"/>
                  </a:cubicBezTo>
                  <a:cubicBezTo>
                    <a:pt x="953" y="673"/>
                    <a:pt x="952" y="672"/>
                    <a:pt x="952" y="670"/>
                  </a:cubicBezTo>
                  <a:cubicBezTo>
                    <a:pt x="952" y="669"/>
                    <a:pt x="953" y="667"/>
                    <a:pt x="955" y="667"/>
                  </a:cubicBezTo>
                  <a:cubicBezTo>
                    <a:pt x="969" y="667"/>
                    <a:pt x="969" y="667"/>
                    <a:pt x="969" y="667"/>
                  </a:cubicBezTo>
                  <a:cubicBezTo>
                    <a:pt x="971" y="667"/>
                    <a:pt x="972" y="669"/>
                    <a:pt x="972" y="670"/>
                  </a:cubicBezTo>
                  <a:cubicBezTo>
                    <a:pt x="972" y="672"/>
                    <a:pt x="971" y="673"/>
                    <a:pt x="969" y="673"/>
                  </a:cubicBezTo>
                  <a:close/>
                  <a:moveTo>
                    <a:pt x="998" y="673"/>
                  </a:moveTo>
                  <a:cubicBezTo>
                    <a:pt x="984" y="673"/>
                    <a:pt x="984" y="673"/>
                    <a:pt x="984" y="673"/>
                  </a:cubicBezTo>
                  <a:cubicBezTo>
                    <a:pt x="982" y="673"/>
                    <a:pt x="981" y="672"/>
                    <a:pt x="981" y="670"/>
                  </a:cubicBezTo>
                  <a:cubicBezTo>
                    <a:pt x="981" y="669"/>
                    <a:pt x="982" y="667"/>
                    <a:pt x="984" y="667"/>
                  </a:cubicBezTo>
                  <a:cubicBezTo>
                    <a:pt x="998" y="667"/>
                    <a:pt x="998" y="667"/>
                    <a:pt x="998" y="667"/>
                  </a:cubicBezTo>
                  <a:cubicBezTo>
                    <a:pt x="1000" y="667"/>
                    <a:pt x="1001" y="669"/>
                    <a:pt x="1001" y="670"/>
                  </a:cubicBezTo>
                  <a:cubicBezTo>
                    <a:pt x="1001" y="672"/>
                    <a:pt x="1000" y="673"/>
                    <a:pt x="998" y="673"/>
                  </a:cubicBezTo>
                  <a:close/>
                  <a:moveTo>
                    <a:pt x="1027" y="673"/>
                  </a:moveTo>
                  <a:cubicBezTo>
                    <a:pt x="1013" y="673"/>
                    <a:pt x="1013" y="673"/>
                    <a:pt x="1013" y="673"/>
                  </a:cubicBezTo>
                  <a:cubicBezTo>
                    <a:pt x="1011" y="673"/>
                    <a:pt x="1009" y="672"/>
                    <a:pt x="1009" y="670"/>
                  </a:cubicBezTo>
                  <a:cubicBezTo>
                    <a:pt x="1009" y="669"/>
                    <a:pt x="1011" y="667"/>
                    <a:pt x="1013" y="667"/>
                  </a:cubicBezTo>
                  <a:cubicBezTo>
                    <a:pt x="1027" y="667"/>
                    <a:pt x="1027" y="667"/>
                    <a:pt x="1027" y="667"/>
                  </a:cubicBezTo>
                  <a:cubicBezTo>
                    <a:pt x="1029" y="667"/>
                    <a:pt x="1030" y="669"/>
                    <a:pt x="1030" y="670"/>
                  </a:cubicBezTo>
                  <a:cubicBezTo>
                    <a:pt x="1030" y="672"/>
                    <a:pt x="1029" y="673"/>
                    <a:pt x="1027" y="673"/>
                  </a:cubicBezTo>
                  <a:close/>
                  <a:moveTo>
                    <a:pt x="1056" y="673"/>
                  </a:moveTo>
                  <a:cubicBezTo>
                    <a:pt x="1041" y="673"/>
                    <a:pt x="1041" y="673"/>
                    <a:pt x="1041" y="673"/>
                  </a:cubicBezTo>
                  <a:cubicBezTo>
                    <a:pt x="1040" y="673"/>
                    <a:pt x="1038" y="672"/>
                    <a:pt x="1038" y="670"/>
                  </a:cubicBezTo>
                  <a:cubicBezTo>
                    <a:pt x="1038" y="669"/>
                    <a:pt x="1040" y="667"/>
                    <a:pt x="1041" y="667"/>
                  </a:cubicBezTo>
                  <a:cubicBezTo>
                    <a:pt x="1056" y="667"/>
                    <a:pt x="1056" y="667"/>
                    <a:pt x="1056" y="667"/>
                  </a:cubicBezTo>
                  <a:cubicBezTo>
                    <a:pt x="1058" y="667"/>
                    <a:pt x="1059" y="669"/>
                    <a:pt x="1059" y="670"/>
                  </a:cubicBezTo>
                  <a:cubicBezTo>
                    <a:pt x="1059" y="672"/>
                    <a:pt x="1058" y="673"/>
                    <a:pt x="1056" y="673"/>
                  </a:cubicBezTo>
                  <a:close/>
                  <a:moveTo>
                    <a:pt x="1085" y="673"/>
                  </a:moveTo>
                  <a:cubicBezTo>
                    <a:pt x="1070" y="673"/>
                    <a:pt x="1070" y="673"/>
                    <a:pt x="1070" y="673"/>
                  </a:cubicBezTo>
                  <a:cubicBezTo>
                    <a:pt x="1069" y="673"/>
                    <a:pt x="1067" y="672"/>
                    <a:pt x="1067" y="670"/>
                  </a:cubicBezTo>
                  <a:cubicBezTo>
                    <a:pt x="1067" y="669"/>
                    <a:pt x="1069" y="667"/>
                    <a:pt x="1070" y="667"/>
                  </a:cubicBezTo>
                  <a:cubicBezTo>
                    <a:pt x="1085" y="667"/>
                    <a:pt x="1085" y="667"/>
                    <a:pt x="1085" y="667"/>
                  </a:cubicBezTo>
                  <a:cubicBezTo>
                    <a:pt x="1087" y="667"/>
                    <a:pt x="1088" y="669"/>
                    <a:pt x="1088" y="670"/>
                  </a:cubicBezTo>
                  <a:cubicBezTo>
                    <a:pt x="1088" y="672"/>
                    <a:pt x="1087" y="673"/>
                    <a:pt x="1085" y="673"/>
                  </a:cubicBezTo>
                  <a:close/>
                  <a:moveTo>
                    <a:pt x="1114" y="673"/>
                  </a:moveTo>
                  <a:cubicBezTo>
                    <a:pt x="1099" y="673"/>
                    <a:pt x="1099" y="673"/>
                    <a:pt x="1099" y="673"/>
                  </a:cubicBezTo>
                  <a:cubicBezTo>
                    <a:pt x="1098" y="673"/>
                    <a:pt x="1096" y="672"/>
                    <a:pt x="1096" y="670"/>
                  </a:cubicBezTo>
                  <a:cubicBezTo>
                    <a:pt x="1096" y="669"/>
                    <a:pt x="1098" y="667"/>
                    <a:pt x="1099" y="667"/>
                  </a:cubicBezTo>
                  <a:cubicBezTo>
                    <a:pt x="1114" y="667"/>
                    <a:pt x="1114" y="667"/>
                    <a:pt x="1114" y="667"/>
                  </a:cubicBezTo>
                  <a:cubicBezTo>
                    <a:pt x="1116" y="667"/>
                    <a:pt x="1117" y="669"/>
                    <a:pt x="1117" y="670"/>
                  </a:cubicBezTo>
                  <a:cubicBezTo>
                    <a:pt x="1117" y="672"/>
                    <a:pt x="1116" y="673"/>
                    <a:pt x="1114" y="673"/>
                  </a:cubicBezTo>
                  <a:close/>
                  <a:moveTo>
                    <a:pt x="1132" y="678"/>
                  </a:moveTo>
                  <a:cubicBezTo>
                    <a:pt x="1128" y="678"/>
                    <a:pt x="1124" y="675"/>
                    <a:pt x="1124" y="670"/>
                  </a:cubicBezTo>
                  <a:cubicBezTo>
                    <a:pt x="1124" y="666"/>
                    <a:pt x="1128" y="662"/>
                    <a:pt x="1132" y="662"/>
                  </a:cubicBezTo>
                  <a:cubicBezTo>
                    <a:pt x="1136" y="662"/>
                    <a:pt x="1140" y="666"/>
                    <a:pt x="1140" y="670"/>
                  </a:cubicBezTo>
                  <a:cubicBezTo>
                    <a:pt x="1140" y="675"/>
                    <a:pt x="1136" y="678"/>
                    <a:pt x="1132" y="678"/>
                  </a:cubicBezTo>
                  <a:close/>
                  <a:moveTo>
                    <a:pt x="1153" y="638"/>
                  </a:moveTo>
                  <a:cubicBezTo>
                    <a:pt x="1153" y="645"/>
                    <a:pt x="1147" y="650"/>
                    <a:pt x="1140" y="650"/>
                  </a:cubicBezTo>
                  <a:cubicBezTo>
                    <a:pt x="54" y="650"/>
                    <a:pt x="54" y="650"/>
                    <a:pt x="54" y="650"/>
                  </a:cubicBezTo>
                  <a:cubicBezTo>
                    <a:pt x="47" y="650"/>
                    <a:pt x="42" y="645"/>
                    <a:pt x="42" y="638"/>
                  </a:cubicBezTo>
                  <a:cubicBezTo>
                    <a:pt x="42" y="55"/>
                    <a:pt x="42" y="55"/>
                    <a:pt x="42" y="55"/>
                  </a:cubicBezTo>
                  <a:cubicBezTo>
                    <a:pt x="42" y="48"/>
                    <a:pt x="47" y="42"/>
                    <a:pt x="54" y="42"/>
                  </a:cubicBezTo>
                  <a:cubicBezTo>
                    <a:pt x="1140" y="42"/>
                    <a:pt x="1140" y="42"/>
                    <a:pt x="1140" y="42"/>
                  </a:cubicBezTo>
                  <a:cubicBezTo>
                    <a:pt x="1147" y="42"/>
                    <a:pt x="1153" y="48"/>
                    <a:pt x="1153" y="55"/>
                  </a:cubicBezTo>
                  <a:lnTo>
                    <a:pt x="1153" y="638"/>
                  </a:lnTo>
                  <a:close/>
                </a:path>
              </a:pathLst>
            </a:custGeom>
            <a:solidFill>
              <a:srgbClr val="FFFFFF"/>
            </a:solidFill>
            <a:ln>
              <a:noFill/>
            </a:ln>
          </p:spPr>
          <p:txBody>
            <a:bodyPr vert="horz" wrap="square" lIns="67209" tIns="33605" rIns="67209" bIns="33605" numCol="1" anchor="t" anchorCtr="0" compatLnSpc="1">
              <a:prstTxWarp prst="textNoShape">
                <a:avLst/>
              </a:prstTxWarp>
            </a:bodyPr>
            <a:lstStyle/>
            <a:p>
              <a:pPr defTabSz="672156">
                <a:defRPr/>
              </a:pPr>
              <a:endParaRPr lang="en-US" sz="1050" kern="0">
                <a:solidFill>
                  <a:sysClr val="windowText" lastClr="000000"/>
                </a:solidFill>
              </a:endParaRPr>
            </a:p>
          </p:txBody>
        </p:sp>
      </p:grpSp>
      <p:grpSp>
        <p:nvGrpSpPr>
          <p:cNvPr id="19" name="Group 18"/>
          <p:cNvGrpSpPr/>
          <p:nvPr/>
        </p:nvGrpSpPr>
        <p:grpSpPr>
          <a:xfrm>
            <a:off x="0" y="2325246"/>
            <a:ext cx="561975" cy="583937"/>
            <a:chOff x="0" y="2975710"/>
            <a:chExt cx="749300" cy="778582"/>
          </a:xfrm>
        </p:grpSpPr>
        <p:sp>
          <p:nvSpPr>
            <p:cNvPr id="26" name="Rectangle 25"/>
            <p:cNvSpPr/>
            <p:nvPr/>
          </p:nvSpPr>
          <p:spPr>
            <a:xfrm>
              <a:off x="0" y="2975710"/>
              <a:ext cx="749300" cy="778582"/>
            </a:xfrm>
            <a:prstGeom prst="rect">
              <a:avLst/>
            </a:prstGeom>
            <a:solidFill>
              <a:srgbClr val="5C2D9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sp>
          <p:nvSpPr>
            <p:cNvPr id="40" name="Freeform 39"/>
            <p:cNvSpPr>
              <a:spLocks noEditPoints="1"/>
            </p:cNvSpPr>
            <p:nvPr/>
          </p:nvSpPr>
          <p:spPr bwMode="auto">
            <a:xfrm>
              <a:off x="205203" y="3115845"/>
              <a:ext cx="319748" cy="495210"/>
            </a:xfrm>
            <a:custGeom>
              <a:avLst/>
              <a:gdLst>
                <a:gd name="T0" fmla="*/ 172 w 187"/>
                <a:gd name="T1" fmla="*/ 0 h 289"/>
                <a:gd name="T2" fmla="*/ 14 w 187"/>
                <a:gd name="T3" fmla="*/ 0 h 289"/>
                <a:gd name="T4" fmla="*/ 0 w 187"/>
                <a:gd name="T5" fmla="*/ 14 h 289"/>
                <a:gd name="T6" fmla="*/ 0 w 187"/>
                <a:gd name="T7" fmla="*/ 274 h 289"/>
                <a:gd name="T8" fmla="*/ 14 w 187"/>
                <a:gd name="T9" fmla="*/ 289 h 289"/>
                <a:gd name="T10" fmla="*/ 172 w 187"/>
                <a:gd name="T11" fmla="*/ 289 h 289"/>
                <a:gd name="T12" fmla="*/ 187 w 187"/>
                <a:gd name="T13" fmla="*/ 274 h 289"/>
                <a:gd name="T14" fmla="*/ 187 w 187"/>
                <a:gd name="T15" fmla="*/ 14 h 289"/>
                <a:gd name="T16" fmla="*/ 172 w 187"/>
                <a:gd name="T17" fmla="*/ 0 h 289"/>
                <a:gd name="T18" fmla="*/ 93 w 187"/>
                <a:gd name="T19" fmla="*/ 276 h 289"/>
                <a:gd name="T20" fmla="*/ 82 w 187"/>
                <a:gd name="T21" fmla="*/ 265 h 289"/>
                <a:gd name="T22" fmla="*/ 93 w 187"/>
                <a:gd name="T23" fmla="*/ 254 h 289"/>
                <a:gd name="T24" fmla="*/ 104 w 187"/>
                <a:gd name="T25" fmla="*/ 265 h 289"/>
                <a:gd name="T26" fmla="*/ 93 w 187"/>
                <a:gd name="T27" fmla="*/ 276 h 289"/>
                <a:gd name="T28" fmla="*/ 164 w 187"/>
                <a:gd name="T29" fmla="*/ 237 h 289"/>
                <a:gd name="T30" fmla="*/ 23 w 187"/>
                <a:gd name="T31" fmla="*/ 237 h 289"/>
                <a:gd name="T32" fmla="*/ 23 w 187"/>
                <a:gd name="T33" fmla="*/ 24 h 289"/>
                <a:gd name="T34" fmla="*/ 164 w 187"/>
                <a:gd name="T35" fmla="*/ 24 h 289"/>
                <a:gd name="T36" fmla="*/ 164 w 187"/>
                <a:gd name="T37" fmla="*/ 23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7" h="289">
                  <a:moveTo>
                    <a:pt x="172" y="0"/>
                  </a:moveTo>
                  <a:cubicBezTo>
                    <a:pt x="14" y="0"/>
                    <a:pt x="14" y="0"/>
                    <a:pt x="14" y="0"/>
                  </a:cubicBezTo>
                  <a:cubicBezTo>
                    <a:pt x="6" y="0"/>
                    <a:pt x="0" y="6"/>
                    <a:pt x="0" y="14"/>
                  </a:cubicBezTo>
                  <a:cubicBezTo>
                    <a:pt x="0" y="274"/>
                    <a:pt x="0" y="274"/>
                    <a:pt x="0" y="274"/>
                  </a:cubicBezTo>
                  <a:cubicBezTo>
                    <a:pt x="0" y="282"/>
                    <a:pt x="6" y="289"/>
                    <a:pt x="14" y="289"/>
                  </a:cubicBezTo>
                  <a:cubicBezTo>
                    <a:pt x="172" y="289"/>
                    <a:pt x="172" y="289"/>
                    <a:pt x="172" y="289"/>
                  </a:cubicBezTo>
                  <a:cubicBezTo>
                    <a:pt x="180" y="289"/>
                    <a:pt x="187" y="282"/>
                    <a:pt x="187" y="274"/>
                  </a:cubicBezTo>
                  <a:cubicBezTo>
                    <a:pt x="187" y="14"/>
                    <a:pt x="187" y="14"/>
                    <a:pt x="187" y="14"/>
                  </a:cubicBezTo>
                  <a:cubicBezTo>
                    <a:pt x="187" y="6"/>
                    <a:pt x="180" y="0"/>
                    <a:pt x="172" y="0"/>
                  </a:cubicBezTo>
                  <a:close/>
                  <a:moveTo>
                    <a:pt x="93" y="276"/>
                  </a:moveTo>
                  <a:cubicBezTo>
                    <a:pt x="87" y="276"/>
                    <a:pt x="82" y="271"/>
                    <a:pt x="82" y="265"/>
                  </a:cubicBezTo>
                  <a:cubicBezTo>
                    <a:pt x="82" y="259"/>
                    <a:pt x="87" y="254"/>
                    <a:pt x="93" y="254"/>
                  </a:cubicBezTo>
                  <a:cubicBezTo>
                    <a:pt x="99" y="254"/>
                    <a:pt x="104" y="259"/>
                    <a:pt x="104" y="265"/>
                  </a:cubicBezTo>
                  <a:cubicBezTo>
                    <a:pt x="104" y="271"/>
                    <a:pt x="99" y="276"/>
                    <a:pt x="93" y="276"/>
                  </a:cubicBezTo>
                  <a:close/>
                  <a:moveTo>
                    <a:pt x="164" y="237"/>
                  </a:moveTo>
                  <a:cubicBezTo>
                    <a:pt x="23" y="237"/>
                    <a:pt x="23" y="237"/>
                    <a:pt x="23" y="237"/>
                  </a:cubicBezTo>
                  <a:cubicBezTo>
                    <a:pt x="23" y="24"/>
                    <a:pt x="23" y="24"/>
                    <a:pt x="23" y="24"/>
                  </a:cubicBezTo>
                  <a:cubicBezTo>
                    <a:pt x="164" y="24"/>
                    <a:pt x="164" y="24"/>
                    <a:pt x="164" y="24"/>
                  </a:cubicBezTo>
                  <a:lnTo>
                    <a:pt x="164" y="237"/>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en-US" sz="1050"/>
            </a:p>
          </p:txBody>
        </p:sp>
      </p:grpSp>
      <p:grpSp>
        <p:nvGrpSpPr>
          <p:cNvPr id="20" name="Group 19"/>
          <p:cNvGrpSpPr/>
          <p:nvPr/>
        </p:nvGrpSpPr>
        <p:grpSpPr>
          <a:xfrm>
            <a:off x="0" y="3184529"/>
            <a:ext cx="561975" cy="583937"/>
            <a:chOff x="0" y="4119039"/>
            <a:chExt cx="749300" cy="778582"/>
          </a:xfrm>
          <a:solidFill>
            <a:srgbClr val="009900"/>
          </a:solidFill>
        </p:grpSpPr>
        <p:sp>
          <p:nvSpPr>
            <p:cNvPr id="5" name="Rectangle 4"/>
            <p:cNvSpPr/>
            <p:nvPr/>
          </p:nvSpPr>
          <p:spPr>
            <a:xfrm>
              <a:off x="0" y="4119039"/>
              <a:ext cx="749300" cy="7785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a:lnSpc>
                  <a:spcPct val="90000"/>
                </a:lnSpc>
                <a:spcBef>
                  <a:spcPts val="450"/>
                </a:spcBef>
              </a:pPr>
              <a:endParaRPr lang="en-US" sz="1500" dirty="0" err="1"/>
            </a:p>
          </p:txBody>
        </p:sp>
        <p:pic>
          <p:nvPicPr>
            <p:cNvPr id="41" name="Picture 42" descr="C:\Users\sakuu\Documents\Ballmer WPC\PNGS\xboxpear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169658" y="4312340"/>
              <a:ext cx="390838" cy="391978"/>
            </a:xfrm>
            <a:prstGeom prst="rect">
              <a:avLst/>
            </a:prstGeom>
            <a:grpFill/>
            <a:extLst>
              <a:ext uri="{909E8E84-426E-40dd-AFC4-6F175D3DCCD1}">
                <a14:hiddenFill xmlns="" xmlns:a14="http://schemas.microsoft.com/office/drawing/2010/main">
                  <a:solidFill>
                    <a:srgbClr val="FFFFFF"/>
                  </a:solidFill>
                </a14:hiddenFill>
              </a:ext>
            </a:extLst>
          </p:spPr>
        </p:pic>
      </p:grpSp>
      <p:sp>
        <p:nvSpPr>
          <p:cNvPr id="13" name="Rectangle 12"/>
          <p:cNvSpPr/>
          <p:nvPr/>
        </p:nvSpPr>
        <p:spPr>
          <a:xfrm>
            <a:off x="5481301" y="2345305"/>
            <a:ext cx="3357899" cy="667875"/>
          </a:xfrm>
          <a:prstGeom prst="rect">
            <a:avLst/>
          </a:prstGeom>
        </p:spPr>
        <p:txBody>
          <a:bodyPr wrap="square" anchor="ctr">
            <a:spAutoFit/>
          </a:bodyPr>
          <a:lstStyle/>
          <a:p>
            <a:pPr defTabSz="951005" fontAlgn="base">
              <a:lnSpc>
                <a:spcPct val="90000"/>
              </a:lnSpc>
              <a:spcBef>
                <a:spcPct val="0"/>
              </a:spcBef>
              <a:spcAft>
                <a:spcPts val="300"/>
              </a:spcAft>
            </a:pPr>
            <a:r>
              <a:rPr lang="en-US" sz="1200" dirty="0">
                <a:solidFill>
                  <a:schemeClr val="bg1"/>
                </a:solidFill>
                <a:latin typeface="+mj-lt"/>
                <a:ea typeface="Segoe UI" pitchFamily="34" charset="0"/>
                <a:cs typeface="Segoe UI" pitchFamily="34" charset="0"/>
              </a:rPr>
              <a:t>ONE CORE OS</a:t>
            </a:r>
          </a:p>
          <a:p>
            <a:pPr defTabSz="951005" fontAlgn="base">
              <a:lnSpc>
                <a:spcPct val="90000"/>
              </a:lnSpc>
              <a:spcBef>
                <a:spcPct val="0"/>
              </a:spcBef>
              <a:spcAft>
                <a:spcPts val="300"/>
              </a:spcAft>
            </a:pPr>
            <a:r>
              <a:rPr lang="en-US" sz="1200" dirty="0">
                <a:solidFill>
                  <a:schemeClr val="bg1"/>
                </a:solidFill>
                <a:latin typeface="+mj-lt"/>
                <a:ea typeface="Segoe UI" pitchFamily="34" charset="0"/>
                <a:cs typeface="Segoe UI" pitchFamily="34" charset="0"/>
              </a:rPr>
              <a:t>ONE APP PLATFORM</a:t>
            </a:r>
          </a:p>
          <a:p>
            <a:pPr defTabSz="951005" fontAlgn="base">
              <a:lnSpc>
                <a:spcPct val="90000"/>
              </a:lnSpc>
              <a:spcBef>
                <a:spcPct val="0"/>
              </a:spcBef>
              <a:spcAft>
                <a:spcPts val="300"/>
              </a:spcAft>
            </a:pPr>
            <a:r>
              <a:rPr lang="en-US" sz="1200" dirty="0">
                <a:solidFill>
                  <a:schemeClr val="bg1"/>
                </a:solidFill>
                <a:latin typeface="+mj-lt"/>
                <a:ea typeface="Segoe UI" pitchFamily="34" charset="0"/>
                <a:cs typeface="Segoe UI" pitchFamily="34" charset="0"/>
              </a:rPr>
              <a:t>ONE STORE</a:t>
            </a:r>
          </a:p>
        </p:txBody>
      </p:sp>
      <p:sp>
        <p:nvSpPr>
          <p:cNvPr id="50" name="Oval 33"/>
          <p:cNvSpPr/>
          <p:nvPr/>
        </p:nvSpPr>
        <p:spPr>
          <a:xfrm>
            <a:off x="3830961" y="1896538"/>
            <a:ext cx="1482078" cy="1482078"/>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dirty="0" err="1">
              <a:solidFill>
                <a:srgbClr val="FFFFFF"/>
              </a:solidFill>
            </a:endParaRPr>
          </a:p>
        </p:txBody>
      </p:sp>
      <p:grpSp>
        <p:nvGrpSpPr>
          <p:cNvPr id="25" name="Group 24"/>
          <p:cNvGrpSpPr/>
          <p:nvPr/>
        </p:nvGrpSpPr>
        <p:grpSpPr>
          <a:xfrm>
            <a:off x="3789031" y="1959634"/>
            <a:ext cx="1565939" cy="1355888"/>
            <a:chOff x="5052041" y="2485844"/>
            <a:chExt cx="2087919" cy="1807851"/>
          </a:xfrm>
        </p:grpSpPr>
        <p:sp>
          <p:nvSpPr>
            <p:cNvPr id="76"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800" dirty="0" err="1">
                <a:solidFill>
                  <a:srgbClr val="FFFFFF"/>
                </a:solidFill>
              </a:endParaRPr>
            </a:p>
          </p:txBody>
        </p:sp>
        <p:grpSp>
          <p:nvGrpSpPr>
            <p:cNvPr id="9" name="Group 8"/>
            <p:cNvGrpSpPr/>
            <p:nvPr/>
          </p:nvGrpSpPr>
          <p:grpSpPr>
            <a:xfrm>
              <a:off x="5052041" y="2836625"/>
              <a:ext cx="2087919" cy="1066226"/>
              <a:chOff x="5052041" y="2836625"/>
              <a:chExt cx="2087919" cy="1066226"/>
            </a:xfrm>
          </p:grpSpPr>
          <p:sp>
            <p:nvSpPr>
              <p:cNvPr id="77" name="TextBox 35"/>
              <p:cNvSpPr txBox="1"/>
              <p:nvPr/>
            </p:nvSpPr>
            <p:spPr>
              <a:xfrm>
                <a:off x="5052041" y="3644319"/>
                <a:ext cx="2087919" cy="258532"/>
              </a:xfrm>
              <a:prstGeom prst="rect">
                <a:avLst/>
              </a:prstGeom>
              <a:noFill/>
            </p:spPr>
            <p:txBody>
              <a:bodyPr wrap="square" lIns="0" tIns="0" rIns="0" bIns="0" rtlCol="0">
                <a:spAutoFit/>
              </a:bodyPr>
              <a:lstStyle/>
              <a:p>
                <a:pPr algn="ctr" defTabSz="685783">
                  <a:lnSpc>
                    <a:spcPct val="90000"/>
                  </a:lnSpc>
                </a:pPr>
                <a:r>
                  <a:rPr lang="en-US" dirty="0">
                    <a:solidFill>
                      <a:schemeClr val="bg1"/>
                    </a:solidFill>
                    <a:cs typeface="Segoe UI Semibold" panose="020B0702040204020203" pitchFamily="34" charset="0"/>
                  </a:rPr>
                  <a:t>Windows 10</a:t>
                </a:r>
              </a:p>
            </p:txBody>
          </p:sp>
          <p:sp>
            <p:nvSpPr>
              <p:cNvPr id="62"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85783"/>
                <a:endParaRPr lang="en-US">
                  <a:solidFill>
                    <a:srgbClr val="737373"/>
                  </a:solidFill>
                </a:endParaRPr>
              </a:p>
            </p:txBody>
          </p:sp>
        </p:grpSp>
      </p:grpSp>
    </p:spTree>
    <p:extLst>
      <p:ext uri="{BB962C8B-B14F-4D97-AF65-F5344CB8AC3E}">
        <p14:creationId xmlns:p14="http://schemas.microsoft.com/office/powerpoint/2010/main" val="9872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75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75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left)">
                                      <p:cBhvr>
                                        <p:cTn id="31" dur="500"/>
                                        <p:tgtEl>
                                          <p:spTgt spid="57"/>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750"/>
                                        <p:tgtEl>
                                          <p:spTgt spid="36"/>
                                        </p:tgtEl>
                                      </p:cBhvr>
                                    </p:animEffect>
                                  </p:childTnLst>
                                </p:cTn>
                              </p:par>
                            </p:childTnLst>
                          </p:cTn>
                        </p:par>
                        <p:par>
                          <p:cTn id="41" fill="hold">
                            <p:stCondLst>
                              <p:cond delay="750"/>
                            </p:stCondLst>
                            <p:childTnLst>
                              <p:par>
                                <p:cTn id="42" presetID="22" presetClass="entr" presetSubtype="4"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7" grpId="0" animBg="1"/>
      <p:bldP spid="56" grpId="0" animBg="1"/>
      <p:bldP spid="48" grpId="0" animBg="1"/>
      <p:bldP spid="3"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Bringing our device family together</a:t>
            </a:r>
          </a:p>
        </p:txBody>
      </p:sp>
      <p:sp>
        <p:nvSpPr>
          <p:cNvPr id="4" name="Rectangle 3"/>
          <p:cNvSpPr/>
          <p:nvPr/>
        </p:nvSpPr>
        <p:spPr bwMode="auto">
          <a:xfrm>
            <a:off x="0" y="2327032"/>
            <a:ext cx="9144001"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5" name="Oval 4"/>
          <p:cNvSpPr/>
          <p:nvPr/>
        </p:nvSpPr>
        <p:spPr>
          <a:xfrm>
            <a:off x="180693" y="2458479"/>
            <a:ext cx="394233" cy="394233"/>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TextBox 5"/>
          <p:cNvSpPr txBox="1"/>
          <p:nvPr/>
        </p:nvSpPr>
        <p:spPr>
          <a:xfrm>
            <a:off x="367628" y="1157176"/>
            <a:ext cx="1503544" cy="609398"/>
          </a:xfrm>
          <a:prstGeom prst="rect">
            <a:avLst/>
          </a:prstGeom>
          <a:noFill/>
        </p:spPr>
        <p:txBody>
          <a:bodyPr wrap="square" lIns="137160" tIns="109728" rIns="137160" bIns="109728" rtlCol="0">
            <a:spAutoFit/>
          </a:bodyPr>
          <a:lstStyle/>
          <a:p>
            <a:pPr>
              <a:lnSpc>
                <a:spcPct val="90000"/>
              </a:lnSpc>
              <a:spcBef>
                <a:spcPts val="600"/>
              </a:spcBef>
            </a:pPr>
            <a:r>
              <a:rPr lang="en-US" dirty="0">
                <a:solidFill>
                  <a:schemeClr val="accent1">
                    <a:lumMod val="75000"/>
                  </a:schemeClr>
                </a:solidFill>
                <a:latin typeface="Segoe UI Bold" panose="020B0802040204020203" pitchFamily="34" charset="0"/>
                <a:cs typeface="Segoe UI Bold" panose="020B0802040204020203" pitchFamily="34" charset="0"/>
              </a:rPr>
              <a:t>29 July</a:t>
            </a:r>
            <a:br>
              <a:rPr lang="en-US" dirty="0">
                <a:solidFill>
                  <a:schemeClr val="accent1">
                    <a:lumMod val="75000"/>
                  </a:schemeClr>
                </a:solidFill>
                <a:latin typeface="Segoe UI Bold" panose="020B0802040204020203" pitchFamily="34" charset="0"/>
                <a:cs typeface="Segoe UI Bold" panose="020B0802040204020203" pitchFamily="34" charset="0"/>
              </a:rPr>
            </a:br>
            <a:r>
              <a:rPr lang="en-US" dirty="0">
                <a:solidFill>
                  <a:schemeClr val="accent1">
                    <a:lumMod val="75000"/>
                  </a:schemeClr>
                </a:solidFill>
                <a:latin typeface="Segoe UI Bold" panose="020B0802040204020203" pitchFamily="34" charset="0"/>
                <a:cs typeface="Segoe UI Bold" panose="020B0802040204020203" pitchFamily="34" charset="0"/>
              </a:rPr>
              <a:t>2015</a:t>
            </a:r>
          </a:p>
        </p:txBody>
      </p:sp>
      <p:grpSp>
        <p:nvGrpSpPr>
          <p:cNvPr id="7" name="Group 6"/>
          <p:cNvGrpSpPr/>
          <p:nvPr/>
        </p:nvGrpSpPr>
        <p:grpSpPr>
          <a:xfrm>
            <a:off x="932041" y="957130"/>
            <a:ext cx="3542904" cy="1942938"/>
            <a:chOff x="3289488" y="1204549"/>
            <a:chExt cx="1240987" cy="680561"/>
          </a:xfrm>
        </p:grpSpPr>
        <p:pic>
          <p:nvPicPr>
            <p:cNvPr id="8" name="Picture 7"/>
            <p:cNvPicPr>
              <a:picLocks noChangeAspect="1"/>
            </p:cNvPicPr>
            <p:nvPr/>
          </p:nvPicPr>
          <p:blipFill>
            <a:blip r:embed="rId3"/>
            <a:stretch>
              <a:fillRect/>
            </a:stretch>
          </p:blipFill>
          <p:spPr>
            <a:xfrm>
              <a:off x="3404970" y="1204549"/>
              <a:ext cx="873602" cy="536615"/>
            </a:xfrm>
            <a:prstGeom prst="rect">
              <a:avLst/>
            </a:prstGeom>
          </p:spPr>
        </p:pic>
        <p:pic>
          <p:nvPicPr>
            <p:cNvPr id="9" name="Picture 8"/>
            <p:cNvPicPr>
              <a:picLocks noChangeAspect="1"/>
            </p:cNvPicPr>
            <p:nvPr/>
          </p:nvPicPr>
          <p:blipFill>
            <a:blip r:embed="rId4"/>
            <a:stretch>
              <a:fillRect/>
            </a:stretch>
          </p:blipFill>
          <p:spPr>
            <a:xfrm>
              <a:off x="3779152" y="1425856"/>
              <a:ext cx="751323" cy="459254"/>
            </a:xfrm>
            <a:prstGeom prst="rect">
              <a:avLst/>
            </a:prstGeom>
          </p:spPr>
        </p:pic>
        <p:pic>
          <p:nvPicPr>
            <p:cNvPr id="10" name="Picture 9"/>
            <p:cNvPicPr>
              <a:picLocks noChangeAspect="1"/>
            </p:cNvPicPr>
            <p:nvPr/>
          </p:nvPicPr>
          <p:blipFill>
            <a:blip r:embed="rId5"/>
            <a:stretch>
              <a:fillRect/>
            </a:stretch>
          </p:blipFill>
          <p:spPr>
            <a:xfrm>
              <a:off x="3289488" y="1477960"/>
              <a:ext cx="653818" cy="390139"/>
            </a:xfrm>
            <a:prstGeom prst="rect">
              <a:avLst/>
            </a:prstGeom>
          </p:spPr>
        </p:pic>
      </p:grpSp>
      <p:grpSp>
        <p:nvGrpSpPr>
          <p:cNvPr id="11" name="Group 10"/>
          <p:cNvGrpSpPr/>
          <p:nvPr/>
        </p:nvGrpSpPr>
        <p:grpSpPr>
          <a:xfrm>
            <a:off x="4138072" y="2094629"/>
            <a:ext cx="1070582" cy="522576"/>
            <a:chOff x="1522017" y="2374576"/>
            <a:chExt cx="758694" cy="370336"/>
          </a:xfrm>
        </p:grpSpPr>
        <p:pic>
          <p:nvPicPr>
            <p:cNvPr id="12" name="Io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2017" y="2402466"/>
              <a:ext cx="378950" cy="274863"/>
            </a:xfrm>
            <a:prstGeom prst="rect">
              <a:avLst/>
            </a:prstGeom>
          </p:spPr>
        </p:pic>
        <p:pic>
          <p:nvPicPr>
            <p:cNvPr id="13" name="IoT"/>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1762" y="2374576"/>
              <a:ext cx="378949" cy="274864"/>
            </a:xfrm>
            <a:prstGeom prst="rect">
              <a:avLst/>
            </a:prstGeom>
          </p:spPr>
        </p:pic>
        <p:pic>
          <p:nvPicPr>
            <p:cNvPr id="14" name="Picture 13"/>
            <p:cNvPicPr>
              <a:picLocks noChangeAspect="1"/>
            </p:cNvPicPr>
            <p:nvPr/>
          </p:nvPicPr>
          <p:blipFill>
            <a:blip r:embed="rId7"/>
            <a:stretch>
              <a:fillRect/>
            </a:stretch>
          </p:blipFill>
          <p:spPr>
            <a:xfrm>
              <a:off x="1720113" y="2468957"/>
              <a:ext cx="411595" cy="275955"/>
            </a:xfrm>
            <a:prstGeom prst="rect">
              <a:avLst/>
            </a:prstGeom>
          </p:spPr>
        </p:pic>
      </p:grpSp>
      <p:cxnSp>
        <p:nvCxnSpPr>
          <p:cNvPr id="16" name="Straight Connector 15"/>
          <p:cNvCxnSpPr>
            <a:endCxn id="5" idx="0"/>
          </p:cNvCxnSpPr>
          <p:nvPr/>
        </p:nvCxnSpPr>
        <p:spPr>
          <a:xfrm>
            <a:off x="377810" y="1134189"/>
            <a:ext cx="0" cy="13242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082571" y="3234717"/>
            <a:ext cx="2743781" cy="754215"/>
            <a:chOff x="954537" y="3234717"/>
            <a:chExt cx="2743781" cy="754215"/>
          </a:xfrm>
        </p:grpSpPr>
        <p:sp>
          <p:nvSpPr>
            <p:cNvPr id="19" name="TextBox 18"/>
            <p:cNvSpPr txBox="1"/>
            <p:nvPr/>
          </p:nvSpPr>
          <p:spPr>
            <a:xfrm>
              <a:off x="1512731" y="3247960"/>
              <a:ext cx="2185587" cy="740972"/>
            </a:xfrm>
            <a:prstGeom prst="rect">
              <a:avLst/>
            </a:prstGeom>
            <a:noFill/>
          </p:spPr>
          <p:txBody>
            <a:bodyPr wrap="square" lIns="137160" tIns="109728" rIns="137160" bIns="109728" rtlCol="0">
              <a:spAutoFit/>
            </a:bodyPr>
            <a:lstStyle/>
            <a:p>
              <a:pPr>
                <a:lnSpc>
                  <a:spcPct val="90000"/>
                </a:lnSpc>
                <a:spcAft>
                  <a:spcPts val="450"/>
                </a:spcAft>
              </a:pPr>
              <a:r>
                <a:rPr lang="en-US" sz="2400" dirty="0">
                  <a:solidFill>
                    <a:schemeClr val="accent1"/>
                  </a:solidFill>
                  <a:latin typeface="Segoe UI Semibold" panose="020B0702040204020203" pitchFamily="34" charset="0"/>
                  <a:ea typeface="Segoe UI Black" panose="020B0A02040204020203" pitchFamily="34" charset="0"/>
                  <a:cs typeface="Segoe UI Semibold" panose="020B0702040204020203" pitchFamily="34" charset="0"/>
                </a:rPr>
                <a:t>1.25 billion</a:t>
              </a:r>
              <a:br>
                <a:rPr lang="en-US" sz="2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br>
              <a:r>
                <a:rPr lang="en-US" sz="1350" dirty="0">
                  <a:latin typeface="Segoe UI"/>
                </a:rPr>
                <a:t>Windows Store visits</a:t>
              </a:r>
            </a:p>
          </p:txBody>
        </p:sp>
        <p:grpSp>
          <p:nvGrpSpPr>
            <p:cNvPr id="17" name="Group 4"/>
            <p:cNvGrpSpPr>
              <a:grpSpLocks noChangeAspect="1"/>
            </p:cNvGrpSpPr>
            <p:nvPr/>
          </p:nvGrpSpPr>
          <p:grpSpPr bwMode="auto">
            <a:xfrm>
              <a:off x="954537" y="3234717"/>
              <a:ext cx="529352" cy="633413"/>
              <a:chOff x="582" y="1902"/>
              <a:chExt cx="468" cy="560"/>
            </a:xfrm>
            <a:solidFill>
              <a:srgbClr val="0078D7"/>
            </a:solidFill>
          </p:grpSpPr>
          <p:sp>
            <p:nvSpPr>
              <p:cNvPr id="27" name="Freeform 5"/>
              <p:cNvSpPr>
                <a:spLocks/>
              </p:cNvSpPr>
              <p:nvPr/>
            </p:nvSpPr>
            <p:spPr bwMode="auto">
              <a:xfrm>
                <a:off x="766" y="1965"/>
                <a:ext cx="41" cy="83"/>
              </a:xfrm>
              <a:custGeom>
                <a:avLst/>
                <a:gdLst>
                  <a:gd name="T0" fmla="*/ 17 w 17"/>
                  <a:gd name="T1" fmla="*/ 0 h 35"/>
                  <a:gd name="T2" fmla="*/ 0 w 17"/>
                  <a:gd name="T3" fmla="*/ 25 h 35"/>
                  <a:gd name="T4" fmla="*/ 0 w 17"/>
                  <a:gd name="T5" fmla="*/ 35 h 35"/>
                  <a:gd name="T6" fmla="*/ 6 w 17"/>
                  <a:gd name="T7" fmla="*/ 33 h 35"/>
                  <a:gd name="T8" fmla="*/ 6 w 17"/>
                  <a:gd name="T9" fmla="*/ 26 h 35"/>
                  <a:gd name="T10" fmla="*/ 17 w 17"/>
                  <a:gd name="T11" fmla="*/ 6 h 35"/>
                  <a:gd name="T12" fmla="*/ 17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17" y="0"/>
                    </a:moveTo>
                    <a:cubicBezTo>
                      <a:pt x="7" y="4"/>
                      <a:pt x="0" y="7"/>
                      <a:pt x="0" y="25"/>
                    </a:cubicBezTo>
                    <a:cubicBezTo>
                      <a:pt x="0" y="35"/>
                      <a:pt x="0" y="35"/>
                      <a:pt x="0" y="35"/>
                    </a:cubicBezTo>
                    <a:cubicBezTo>
                      <a:pt x="6" y="33"/>
                      <a:pt x="6" y="33"/>
                      <a:pt x="6" y="33"/>
                    </a:cubicBezTo>
                    <a:cubicBezTo>
                      <a:pt x="6" y="26"/>
                      <a:pt x="6" y="26"/>
                      <a:pt x="6" y="26"/>
                    </a:cubicBezTo>
                    <a:cubicBezTo>
                      <a:pt x="5" y="13"/>
                      <a:pt x="9" y="10"/>
                      <a:pt x="17" y="6"/>
                    </a:cubicBezTo>
                    <a:cubicBezTo>
                      <a:pt x="17" y="4"/>
                      <a:pt x="17" y="2"/>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
              <p:cNvSpPr>
                <a:spLocks/>
              </p:cNvSpPr>
              <p:nvPr/>
            </p:nvSpPr>
            <p:spPr bwMode="auto">
              <a:xfrm>
                <a:off x="848" y="1948"/>
                <a:ext cx="53" cy="74"/>
              </a:xfrm>
              <a:custGeom>
                <a:avLst/>
                <a:gdLst>
                  <a:gd name="T0" fmla="*/ 0 w 22"/>
                  <a:gd name="T1" fmla="*/ 3 h 31"/>
                  <a:gd name="T2" fmla="*/ 1 w 22"/>
                  <a:gd name="T3" fmla="*/ 9 h 31"/>
                  <a:gd name="T4" fmla="*/ 16 w 22"/>
                  <a:gd name="T5" fmla="*/ 27 h 31"/>
                  <a:gd name="T6" fmla="*/ 16 w 22"/>
                  <a:gd name="T7" fmla="*/ 31 h 31"/>
                  <a:gd name="T8" fmla="*/ 22 w 22"/>
                  <a:gd name="T9" fmla="*/ 30 h 31"/>
                  <a:gd name="T10" fmla="*/ 22 w 22"/>
                  <a:gd name="T11" fmla="*/ 27 h 31"/>
                  <a:gd name="T12" fmla="*/ 0 w 22"/>
                  <a:gd name="T13" fmla="*/ 3 h 31"/>
                </a:gdLst>
                <a:ahLst/>
                <a:cxnLst>
                  <a:cxn ang="0">
                    <a:pos x="T0" y="T1"/>
                  </a:cxn>
                  <a:cxn ang="0">
                    <a:pos x="T2" y="T3"/>
                  </a:cxn>
                  <a:cxn ang="0">
                    <a:pos x="T4" y="T5"/>
                  </a:cxn>
                  <a:cxn ang="0">
                    <a:pos x="T6" y="T7"/>
                  </a:cxn>
                  <a:cxn ang="0">
                    <a:pos x="T8" y="T9"/>
                  </a:cxn>
                  <a:cxn ang="0">
                    <a:pos x="T10" y="T11"/>
                  </a:cxn>
                  <a:cxn ang="0">
                    <a:pos x="T12" y="T13"/>
                  </a:cxn>
                </a:cxnLst>
                <a:rect l="0" t="0" r="r" b="b"/>
                <a:pathLst>
                  <a:path w="22" h="31">
                    <a:moveTo>
                      <a:pt x="0" y="3"/>
                    </a:moveTo>
                    <a:cubicBezTo>
                      <a:pt x="0" y="5"/>
                      <a:pt x="1" y="7"/>
                      <a:pt x="1" y="9"/>
                    </a:cubicBezTo>
                    <a:cubicBezTo>
                      <a:pt x="16" y="7"/>
                      <a:pt x="16" y="13"/>
                      <a:pt x="16" y="27"/>
                    </a:cubicBezTo>
                    <a:cubicBezTo>
                      <a:pt x="16" y="31"/>
                      <a:pt x="16" y="31"/>
                      <a:pt x="16" y="31"/>
                    </a:cubicBezTo>
                    <a:cubicBezTo>
                      <a:pt x="22" y="30"/>
                      <a:pt x="22" y="30"/>
                      <a:pt x="22" y="30"/>
                    </a:cubicBezTo>
                    <a:cubicBezTo>
                      <a:pt x="22" y="27"/>
                      <a:pt x="22" y="27"/>
                      <a:pt x="22" y="27"/>
                    </a:cubicBezTo>
                    <a:cubicBezTo>
                      <a:pt x="22" y="6"/>
                      <a:pt x="19" y="0"/>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p:cNvSpPr>
              <p:nvPr/>
            </p:nvSpPr>
            <p:spPr bwMode="auto">
              <a:xfrm>
                <a:off x="687" y="1902"/>
                <a:ext cx="149" cy="161"/>
              </a:xfrm>
              <a:custGeom>
                <a:avLst/>
                <a:gdLst>
                  <a:gd name="T0" fmla="*/ 6 w 62"/>
                  <a:gd name="T1" fmla="*/ 66 h 67"/>
                  <a:gd name="T2" fmla="*/ 6 w 62"/>
                  <a:gd name="T3" fmla="*/ 39 h 67"/>
                  <a:gd name="T4" fmla="*/ 31 w 62"/>
                  <a:gd name="T5" fmla="*/ 13 h 67"/>
                  <a:gd name="T6" fmla="*/ 56 w 62"/>
                  <a:gd name="T7" fmla="*/ 33 h 67"/>
                  <a:gd name="T8" fmla="*/ 56 w 62"/>
                  <a:gd name="T9" fmla="*/ 56 h 67"/>
                  <a:gd name="T10" fmla="*/ 62 w 62"/>
                  <a:gd name="T11" fmla="*/ 55 h 67"/>
                  <a:gd name="T12" fmla="*/ 62 w 62"/>
                  <a:gd name="T13" fmla="*/ 33 h 67"/>
                  <a:gd name="T14" fmla="*/ 29 w 62"/>
                  <a:gd name="T15" fmla="*/ 7 h 67"/>
                  <a:gd name="T16" fmla="*/ 0 w 62"/>
                  <a:gd name="T17" fmla="*/ 38 h 67"/>
                  <a:gd name="T18" fmla="*/ 0 w 62"/>
                  <a:gd name="T19" fmla="*/ 67 h 67"/>
                  <a:gd name="T20" fmla="*/ 6 w 62"/>
                  <a:gd name="T2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7">
                    <a:moveTo>
                      <a:pt x="6" y="66"/>
                    </a:moveTo>
                    <a:cubicBezTo>
                      <a:pt x="6" y="39"/>
                      <a:pt x="6" y="39"/>
                      <a:pt x="6" y="39"/>
                    </a:cubicBezTo>
                    <a:cubicBezTo>
                      <a:pt x="6" y="22"/>
                      <a:pt x="14" y="17"/>
                      <a:pt x="31" y="13"/>
                    </a:cubicBezTo>
                    <a:cubicBezTo>
                      <a:pt x="55" y="7"/>
                      <a:pt x="56" y="23"/>
                      <a:pt x="56" y="33"/>
                    </a:cubicBezTo>
                    <a:cubicBezTo>
                      <a:pt x="56" y="56"/>
                      <a:pt x="56" y="56"/>
                      <a:pt x="56" y="56"/>
                    </a:cubicBezTo>
                    <a:cubicBezTo>
                      <a:pt x="62" y="55"/>
                      <a:pt x="62" y="55"/>
                      <a:pt x="62" y="55"/>
                    </a:cubicBezTo>
                    <a:cubicBezTo>
                      <a:pt x="62" y="33"/>
                      <a:pt x="62" y="33"/>
                      <a:pt x="62" y="33"/>
                    </a:cubicBezTo>
                    <a:cubicBezTo>
                      <a:pt x="62" y="14"/>
                      <a:pt x="56" y="0"/>
                      <a:pt x="29" y="7"/>
                    </a:cubicBezTo>
                    <a:cubicBezTo>
                      <a:pt x="15" y="10"/>
                      <a:pt x="0" y="14"/>
                      <a:pt x="0" y="38"/>
                    </a:cubicBezTo>
                    <a:cubicBezTo>
                      <a:pt x="0" y="67"/>
                      <a:pt x="0" y="67"/>
                      <a:pt x="0" y="67"/>
                    </a:cubicBezTo>
                    <a:lnTo>
                      <a:pt x="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p:nvSpPr>
            <p:spPr bwMode="auto">
              <a:xfrm>
                <a:off x="582" y="2025"/>
                <a:ext cx="468" cy="437"/>
              </a:xfrm>
              <a:custGeom>
                <a:avLst/>
                <a:gdLst>
                  <a:gd name="T0" fmla="*/ 388 w 468"/>
                  <a:gd name="T1" fmla="*/ 0 h 437"/>
                  <a:gd name="T2" fmla="*/ 0 w 468"/>
                  <a:gd name="T3" fmla="*/ 76 h 437"/>
                  <a:gd name="T4" fmla="*/ 0 w 468"/>
                  <a:gd name="T5" fmla="*/ 359 h 437"/>
                  <a:gd name="T6" fmla="*/ 388 w 468"/>
                  <a:gd name="T7" fmla="*/ 437 h 437"/>
                  <a:gd name="T8" fmla="*/ 468 w 468"/>
                  <a:gd name="T9" fmla="*/ 409 h 437"/>
                  <a:gd name="T10" fmla="*/ 468 w 468"/>
                  <a:gd name="T11" fmla="*/ 26 h 437"/>
                  <a:gd name="T12" fmla="*/ 388 w 468"/>
                  <a:gd name="T13" fmla="*/ 0 h 437"/>
                  <a:gd name="T14" fmla="*/ 170 w 468"/>
                  <a:gd name="T15" fmla="*/ 301 h 437"/>
                  <a:gd name="T16" fmla="*/ 84 w 468"/>
                  <a:gd name="T17" fmla="*/ 289 h 437"/>
                  <a:gd name="T18" fmla="*/ 84 w 468"/>
                  <a:gd name="T19" fmla="*/ 217 h 437"/>
                  <a:gd name="T20" fmla="*/ 170 w 468"/>
                  <a:gd name="T21" fmla="*/ 217 h 437"/>
                  <a:gd name="T22" fmla="*/ 170 w 468"/>
                  <a:gd name="T23" fmla="*/ 301 h 437"/>
                  <a:gd name="T24" fmla="*/ 170 w 468"/>
                  <a:gd name="T25" fmla="*/ 205 h 437"/>
                  <a:gd name="T26" fmla="*/ 84 w 468"/>
                  <a:gd name="T27" fmla="*/ 205 h 437"/>
                  <a:gd name="T28" fmla="*/ 84 w 468"/>
                  <a:gd name="T29" fmla="*/ 141 h 437"/>
                  <a:gd name="T30" fmla="*/ 170 w 468"/>
                  <a:gd name="T31" fmla="*/ 129 h 437"/>
                  <a:gd name="T32" fmla="*/ 170 w 468"/>
                  <a:gd name="T33" fmla="*/ 205 h 437"/>
                  <a:gd name="T34" fmla="*/ 290 w 468"/>
                  <a:gd name="T35" fmla="*/ 318 h 437"/>
                  <a:gd name="T36" fmla="*/ 180 w 468"/>
                  <a:gd name="T37" fmla="*/ 301 h 437"/>
                  <a:gd name="T38" fmla="*/ 180 w 468"/>
                  <a:gd name="T39" fmla="*/ 217 h 437"/>
                  <a:gd name="T40" fmla="*/ 290 w 468"/>
                  <a:gd name="T41" fmla="*/ 217 h 437"/>
                  <a:gd name="T42" fmla="*/ 290 w 468"/>
                  <a:gd name="T43" fmla="*/ 318 h 437"/>
                  <a:gd name="T44" fmla="*/ 290 w 468"/>
                  <a:gd name="T45" fmla="*/ 205 h 437"/>
                  <a:gd name="T46" fmla="*/ 180 w 468"/>
                  <a:gd name="T47" fmla="*/ 205 h 437"/>
                  <a:gd name="T48" fmla="*/ 180 w 468"/>
                  <a:gd name="T49" fmla="*/ 126 h 437"/>
                  <a:gd name="T50" fmla="*/ 290 w 468"/>
                  <a:gd name="T51" fmla="*/ 112 h 437"/>
                  <a:gd name="T52" fmla="*/ 290 w 468"/>
                  <a:gd name="T53" fmla="*/ 20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8" h="437">
                    <a:moveTo>
                      <a:pt x="388" y="0"/>
                    </a:moveTo>
                    <a:lnTo>
                      <a:pt x="0" y="76"/>
                    </a:lnTo>
                    <a:lnTo>
                      <a:pt x="0" y="359"/>
                    </a:lnTo>
                    <a:lnTo>
                      <a:pt x="388" y="437"/>
                    </a:lnTo>
                    <a:lnTo>
                      <a:pt x="468" y="409"/>
                    </a:lnTo>
                    <a:lnTo>
                      <a:pt x="468" y="26"/>
                    </a:lnTo>
                    <a:lnTo>
                      <a:pt x="388" y="0"/>
                    </a:lnTo>
                    <a:close/>
                    <a:moveTo>
                      <a:pt x="170" y="301"/>
                    </a:moveTo>
                    <a:lnTo>
                      <a:pt x="84" y="289"/>
                    </a:lnTo>
                    <a:lnTo>
                      <a:pt x="84" y="217"/>
                    </a:lnTo>
                    <a:lnTo>
                      <a:pt x="170" y="217"/>
                    </a:lnTo>
                    <a:lnTo>
                      <a:pt x="170" y="301"/>
                    </a:lnTo>
                    <a:close/>
                    <a:moveTo>
                      <a:pt x="170" y="205"/>
                    </a:moveTo>
                    <a:lnTo>
                      <a:pt x="84" y="205"/>
                    </a:lnTo>
                    <a:lnTo>
                      <a:pt x="84" y="141"/>
                    </a:lnTo>
                    <a:lnTo>
                      <a:pt x="170" y="129"/>
                    </a:lnTo>
                    <a:lnTo>
                      <a:pt x="170" y="205"/>
                    </a:lnTo>
                    <a:close/>
                    <a:moveTo>
                      <a:pt x="290" y="318"/>
                    </a:moveTo>
                    <a:lnTo>
                      <a:pt x="180" y="301"/>
                    </a:lnTo>
                    <a:lnTo>
                      <a:pt x="180" y="217"/>
                    </a:lnTo>
                    <a:lnTo>
                      <a:pt x="290" y="217"/>
                    </a:lnTo>
                    <a:lnTo>
                      <a:pt x="290" y="318"/>
                    </a:lnTo>
                    <a:close/>
                    <a:moveTo>
                      <a:pt x="290" y="205"/>
                    </a:moveTo>
                    <a:lnTo>
                      <a:pt x="180" y="205"/>
                    </a:lnTo>
                    <a:lnTo>
                      <a:pt x="180" y="126"/>
                    </a:lnTo>
                    <a:lnTo>
                      <a:pt x="290" y="112"/>
                    </a:lnTo>
                    <a:lnTo>
                      <a:pt x="290"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9" name="Group 58"/>
          <p:cNvGrpSpPr/>
          <p:nvPr/>
        </p:nvGrpSpPr>
        <p:grpSpPr>
          <a:xfrm>
            <a:off x="1019565" y="4046139"/>
            <a:ext cx="2810798" cy="740972"/>
            <a:chOff x="891531" y="4046139"/>
            <a:chExt cx="2810798" cy="740972"/>
          </a:xfrm>
        </p:grpSpPr>
        <p:sp>
          <p:nvSpPr>
            <p:cNvPr id="28" name="TextBox 27"/>
            <p:cNvSpPr txBox="1"/>
            <p:nvPr/>
          </p:nvSpPr>
          <p:spPr>
            <a:xfrm>
              <a:off x="1516742" y="4046139"/>
              <a:ext cx="2185587" cy="740972"/>
            </a:xfrm>
            <a:prstGeom prst="rect">
              <a:avLst/>
            </a:prstGeom>
            <a:noFill/>
          </p:spPr>
          <p:txBody>
            <a:bodyPr wrap="square" lIns="137160" tIns="109728" rIns="137160" bIns="109728" rtlCol="0">
              <a:spAutoFit/>
            </a:bodyPr>
            <a:lstStyle/>
            <a:p>
              <a:pPr>
                <a:lnSpc>
                  <a:spcPct val="90000"/>
                </a:lnSpc>
                <a:spcAft>
                  <a:spcPts val="450"/>
                </a:spcAft>
              </a:pPr>
              <a:r>
                <a:rPr lang="en-US" sz="2400" dirty="0">
                  <a:solidFill>
                    <a:schemeClr val="accent1"/>
                  </a:solidFill>
                  <a:latin typeface="Segoe UI Semibold" panose="020B0702040204020203" pitchFamily="34" charset="0"/>
                  <a:ea typeface="Segoe UI Black" panose="020B0A02040204020203" pitchFamily="34" charset="0"/>
                  <a:cs typeface="Segoe UI Semibold" panose="020B0702040204020203" pitchFamily="34" charset="0"/>
                </a:rPr>
                <a:t>110 million</a:t>
              </a:r>
              <a:br>
                <a:rPr lang="en-US" sz="2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br>
              <a:r>
                <a:rPr lang="en-US" sz="1350" dirty="0">
                  <a:latin typeface="Segoe UI"/>
                </a:rPr>
                <a:t>Windows 10 devices</a:t>
              </a:r>
            </a:p>
          </p:txBody>
        </p:sp>
        <p:grpSp>
          <p:nvGrpSpPr>
            <p:cNvPr id="40" name="Group 15"/>
            <p:cNvGrpSpPr>
              <a:grpSpLocks noChangeAspect="1"/>
            </p:cNvGrpSpPr>
            <p:nvPr/>
          </p:nvGrpSpPr>
          <p:grpSpPr bwMode="auto">
            <a:xfrm>
              <a:off x="891531" y="4224311"/>
              <a:ext cx="635000" cy="384628"/>
              <a:chOff x="2620" y="1463"/>
              <a:chExt cx="525" cy="318"/>
            </a:xfrm>
          </p:grpSpPr>
          <p:sp>
            <p:nvSpPr>
              <p:cNvPr id="42" name="Freeform 16"/>
              <p:cNvSpPr>
                <a:spLocks noEditPoints="1"/>
              </p:cNvSpPr>
              <p:nvPr/>
            </p:nvSpPr>
            <p:spPr bwMode="auto">
              <a:xfrm>
                <a:off x="3008" y="1524"/>
                <a:ext cx="137" cy="257"/>
              </a:xfrm>
              <a:custGeom>
                <a:avLst/>
                <a:gdLst>
                  <a:gd name="T0" fmla="*/ 48 w 57"/>
                  <a:gd name="T1" fmla="*/ 99 h 107"/>
                  <a:gd name="T2" fmla="*/ 47 w 57"/>
                  <a:gd name="T3" fmla="*/ 99 h 107"/>
                  <a:gd name="T4" fmla="*/ 48 w 57"/>
                  <a:gd name="T5" fmla="*/ 101 h 107"/>
                  <a:gd name="T6" fmla="*/ 49 w 57"/>
                  <a:gd name="T7" fmla="*/ 99 h 107"/>
                  <a:gd name="T8" fmla="*/ 48 w 57"/>
                  <a:gd name="T9" fmla="*/ 99 h 107"/>
                  <a:gd name="T10" fmla="*/ 47 w 57"/>
                  <a:gd name="T11" fmla="*/ 99 h 107"/>
                  <a:gd name="T12" fmla="*/ 48 w 57"/>
                  <a:gd name="T13" fmla="*/ 101 h 107"/>
                  <a:gd name="T14" fmla="*/ 49 w 57"/>
                  <a:gd name="T15" fmla="*/ 99 h 107"/>
                  <a:gd name="T16" fmla="*/ 2 w 57"/>
                  <a:gd name="T17" fmla="*/ 0 h 107"/>
                  <a:gd name="T18" fmla="*/ 0 w 57"/>
                  <a:gd name="T19" fmla="*/ 105 h 107"/>
                  <a:gd name="T20" fmla="*/ 55 w 57"/>
                  <a:gd name="T21" fmla="*/ 107 h 107"/>
                  <a:gd name="T22" fmla="*/ 57 w 57"/>
                  <a:gd name="T23" fmla="*/ 3 h 107"/>
                  <a:gd name="T24" fmla="*/ 11 w 57"/>
                  <a:gd name="T25" fmla="*/ 101 h 107"/>
                  <a:gd name="T26" fmla="*/ 10 w 57"/>
                  <a:gd name="T27" fmla="*/ 102 h 107"/>
                  <a:gd name="T28" fmla="*/ 7 w 57"/>
                  <a:gd name="T29" fmla="*/ 100 h 107"/>
                  <a:gd name="T30" fmla="*/ 10 w 57"/>
                  <a:gd name="T31" fmla="*/ 98 h 107"/>
                  <a:gd name="T32" fmla="*/ 11 w 57"/>
                  <a:gd name="T33" fmla="*/ 100 h 107"/>
                  <a:gd name="T34" fmla="*/ 11 w 57"/>
                  <a:gd name="T35" fmla="*/ 101 h 107"/>
                  <a:gd name="T36" fmla="*/ 27 w 57"/>
                  <a:gd name="T37" fmla="*/ 102 h 107"/>
                  <a:gd name="T38" fmla="*/ 28 w 57"/>
                  <a:gd name="T39" fmla="*/ 101 h 107"/>
                  <a:gd name="T40" fmla="*/ 28 w 57"/>
                  <a:gd name="T41" fmla="*/ 102 h 107"/>
                  <a:gd name="T42" fmla="*/ 27 w 57"/>
                  <a:gd name="T43" fmla="*/ 100 h 107"/>
                  <a:gd name="T44" fmla="*/ 28 w 57"/>
                  <a:gd name="T45" fmla="*/ 99 h 107"/>
                  <a:gd name="T46" fmla="*/ 28 w 57"/>
                  <a:gd name="T47" fmla="*/ 100 h 107"/>
                  <a:gd name="T48" fmla="*/ 28 w 57"/>
                  <a:gd name="T49" fmla="*/ 102 h 107"/>
                  <a:gd name="T50" fmla="*/ 30 w 57"/>
                  <a:gd name="T51" fmla="*/ 101 h 107"/>
                  <a:gd name="T52" fmla="*/ 30 w 57"/>
                  <a:gd name="T53" fmla="*/ 102 h 107"/>
                  <a:gd name="T54" fmla="*/ 28 w 57"/>
                  <a:gd name="T55" fmla="*/ 100 h 107"/>
                  <a:gd name="T56" fmla="*/ 30 w 57"/>
                  <a:gd name="T57" fmla="*/ 99 h 107"/>
                  <a:gd name="T58" fmla="*/ 30 w 57"/>
                  <a:gd name="T59" fmla="*/ 100 h 107"/>
                  <a:gd name="T60" fmla="*/ 48 w 57"/>
                  <a:gd name="T61" fmla="*/ 101 h 107"/>
                  <a:gd name="T62" fmla="*/ 47 w 57"/>
                  <a:gd name="T63" fmla="*/ 101 h 107"/>
                  <a:gd name="T64" fmla="*/ 46 w 57"/>
                  <a:gd name="T65" fmla="*/ 102 h 107"/>
                  <a:gd name="T66" fmla="*/ 46 w 57"/>
                  <a:gd name="T67" fmla="*/ 102 h 107"/>
                  <a:gd name="T68" fmla="*/ 46 w 57"/>
                  <a:gd name="T69" fmla="*/ 102 h 107"/>
                  <a:gd name="T70" fmla="*/ 46 w 57"/>
                  <a:gd name="T71" fmla="*/ 101 h 107"/>
                  <a:gd name="T72" fmla="*/ 46 w 57"/>
                  <a:gd name="T73" fmla="*/ 101 h 107"/>
                  <a:gd name="T74" fmla="*/ 47 w 57"/>
                  <a:gd name="T75" fmla="*/ 99 h 107"/>
                  <a:gd name="T76" fmla="*/ 49 w 57"/>
                  <a:gd name="T77" fmla="*/ 98 h 107"/>
                  <a:gd name="T78" fmla="*/ 50 w 57"/>
                  <a:gd name="T79" fmla="*/ 100 h 107"/>
                  <a:gd name="T80" fmla="*/ 5 w 57"/>
                  <a:gd name="T81" fmla="*/ 93 h 107"/>
                  <a:gd name="T82" fmla="*/ 52 w 57"/>
                  <a:gd name="T83" fmla="*/ 13 h 107"/>
                  <a:gd name="T84" fmla="*/ 52 w 57"/>
                  <a:gd name="T85" fmla="*/ 93 h 107"/>
                  <a:gd name="T86" fmla="*/ 48 w 57"/>
                  <a:gd name="T87" fmla="*/ 99 h 107"/>
                  <a:gd name="T88" fmla="*/ 48 w 57"/>
                  <a:gd name="T89" fmla="*/ 101 h 107"/>
                  <a:gd name="T90" fmla="*/ 49 w 57"/>
                  <a:gd name="T91" fmla="*/ 100 h 107"/>
                  <a:gd name="T92" fmla="*/ 48 w 57"/>
                  <a:gd name="T93" fmla="*/ 9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7" h="107">
                    <a:moveTo>
                      <a:pt x="49" y="99"/>
                    </a:moveTo>
                    <a:cubicBezTo>
                      <a:pt x="49" y="99"/>
                      <a:pt x="49" y="99"/>
                      <a:pt x="48" y="99"/>
                    </a:cubicBezTo>
                    <a:cubicBezTo>
                      <a:pt x="48" y="99"/>
                      <a:pt x="48" y="99"/>
                      <a:pt x="48" y="99"/>
                    </a:cubicBezTo>
                    <a:cubicBezTo>
                      <a:pt x="48" y="99"/>
                      <a:pt x="47" y="99"/>
                      <a:pt x="47" y="99"/>
                    </a:cubicBezTo>
                    <a:cubicBezTo>
                      <a:pt x="47" y="100"/>
                      <a:pt x="47" y="101"/>
                      <a:pt x="48" y="101"/>
                    </a:cubicBezTo>
                    <a:cubicBezTo>
                      <a:pt x="48" y="101"/>
                      <a:pt x="48" y="101"/>
                      <a:pt x="48" y="101"/>
                    </a:cubicBezTo>
                    <a:cubicBezTo>
                      <a:pt x="49" y="101"/>
                      <a:pt x="49" y="100"/>
                      <a:pt x="49" y="100"/>
                    </a:cubicBezTo>
                    <a:cubicBezTo>
                      <a:pt x="49" y="100"/>
                      <a:pt x="49" y="99"/>
                      <a:pt x="49" y="99"/>
                    </a:cubicBezTo>
                    <a:close/>
                    <a:moveTo>
                      <a:pt x="49" y="99"/>
                    </a:moveTo>
                    <a:cubicBezTo>
                      <a:pt x="49" y="99"/>
                      <a:pt x="49" y="99"/>
                      <a:pt x="48" y="99"/>
                    </a:cubicBezTo>
                    <a:cubicBezTo>
                      <a:pt x="48" y="99"/>
                      <a:pt x="48" y="99"/>
                      <a:pt x="48" y="99"/>
                    </a:cubicBezTo>
                    <a:cubicBezTo>
                      <a:pt x="48" y="99"/>
                      <a:pt x="47" y="99"/>
                      <a:pt x="47" y="99"/>
                    </a:cubicBezTo>
                    <a:cubicBezTo>
                      <a:pt x="47" y="100"/>
                      <a:pt x="47" y="101"/>
                      <a:pt x="48" y="101"/>
                    </a:cubicBezTo>
                    <a:cubicBezTo>
                      <a:pt x="48" y="101"/>
                      <a:pt x="48" y="101"/>
                      <a:pt x="48" y="101"/>
                    </a:cubicBezTo>
                    <a:cubicBezTo>
                      <a:pt x="49" y="101"/>
                      <a:pt x="49" y="100"/>
                      <a:pt x="49" y="100"/>
                    </a:cubicBezTo>
                    <a:cubicBezTo>
                      <a:pt x="49" y="100"/>
                      <a:pt x="49" y="99"/>
                      <a:pt x="49" y="99"/>
                    </a:cubicBezTo>
                    <a:close/>
                    <a:moveTo>
                      <a:pt x="55" y="0"/>
                    </a:moveTo>
                    <a:cubicBezTo>
                      <a:pt x="55" y="0"/>
                      <a:pt x="55" y="0"/>
                      <a:pt x="2" y="0"/>
                    </a:cubicBezTo>
                    <a:cubicBezTo>
                      <a:pt x="1" y="0"/>
                      <a:pt x="0" y="1"/>
                      <a:pt x="0" y="3"/>
                    </a:cubicBezTo>
                    <a:cubicBezTo>
                      <a:pt x="0" y="105"/>
                      <a:pt x="0" y="105"/>
                      <a:pt x="0" y="105"/>
                    </a:cubicBezTo>
                    <a:cubicBezTo>
                      <a:pt x="0" y="106"/>
                      <a:pt x="1" y="107"/>
                      <a:pt x="2" y="107"/>
                    </a:cubicBezTo>
                    <a:cubicBezTo>
                      <a:pt x="2" y="107"/>
                      <a:pt x="2" y="107"/>
                      <a:pt x="55" y="107"/>
                    </a:cubicBezTo>
                    <a:cubicBezTo>
                      <a:pt x="56" y="107"/>
                      <a:pt x="57" y="106"/>
                      <a:pt x="57" y="105"/>
                    </a:cubicBezTo>
                    <a:cubicBezTo>
                      <a:pt x="57" y="3"/>
                      <a:pt x="57" y="3"/>
                      <a:pt x="57" y="3"/>
                    </a:cubicBezTo>
                    <a:cubicBezTo>
                      <a:pt x="57" y="1"/>
                      <a:pt x="56" y="0"/>
                      <a:pt x="55" y="0"/>
                    </a:cubicBezTo>
                    <a:close/>
                    <a:moveTo>
                      <a:pt x="11" y="101"/>
                    </a:moveTo>
                    <a:cubicBezTo>
                      <a:pt x="8" y="101"/>
                      <a:pt x="8" y="101"/>
                      <a:pt x="8" y="101"/>
                    </a:cubicBezTo>
                    <a:cubicBezTo>
                      <a:pt x="10" y="102"/>
                      <a:pt x="10" y="102"/>
                      <a:pt x="10" y="102"/>
                    </a:cubicBezTo>
                    <a:cubicBezTo>
                      <a:pt x="8" y="102"/>
                      <a:pt x="8" y="102"/>
                      <a:pt x="8" y="102"/>
                    </a:cubicBezTo>
                    <a:cubicBezTo>
                      <a:pt x="7" y="100"/>
                      <a:pt x="7" y="100"/>
                      <a:pt x="7" y="100"/>
                    </a:cubicBezTo>
                    <a:cubicBezTo>
                      <a:pt x="8" y="98"/>
                      <a:pt x="8" y="98"/>
                      <a:pt x="8" y="98"/>
                    </a:cubicBezTo>
                    <a:cubicBezTo>
                      <a:pt x="10" y="98"/>
                      <a:pt x="10" y="98"/>
                      <a:pt x="10" y="98"/>
                    </a:cubicBezTo>
                    <a:cubicBezTo>
                      <a:pt x="8" y="100"/>
                      <a:pt x="8" y="100"/>
                      <a:pt x="8" y="100"/>
                    </a:cubicBezTo>
                    <a:cubicBezTo>
                      <a:pt x="11" y="100"/>
                      <a:pt x="11" y="100"/>
                      <a:pt x="11" y="100"/>
                    </a:cubicBezTo>
                    <a:cubicBezTo>
                      <a:pt x="11" y="101"/>
                      <a:pt x="11" y="101"/>
                      <a:pt x="11" y="101"/>
                    </a:cubicBezTo>
                    <a:cubicBezTo>
                      <a:pt x="11" y="101"/>
                      <a:pt x="11" y="101"/>
                      <a:pt x="11" y="101"/>
                    </a:cubicBezTo>
                    <a:close/>
                    <a:moveTo>
                      <a:pt x="28" y="102"/>
                    </a:moveTo>
                    <a:cubicBezTo>
                      <a:pt x="27" y="102"/>
                      <a:pt x="27" y="102"/>
                      <a:pt x="27" y="102"/>
                    </a:cubicBezTo>
                    <a:cubicBezTo>
                      <a:pt x="27" y="101"/>
                      <a:pt x="27" y="101"/>
                      <a:pt x="27" y="101"/>
                    </a:cubicBezTo>
                    <a:cubicBezTo>
                      <a:pt x="28" y="101"/>
                      <a:pt x="28" y="101"/>
                      <a:pt x="28" y="101"/>
                    </a:cubicBezTo>
                    <a:cubicBezTo>
                      <a:pt x="28" y="102"/>
                      <a:pt x="28" y="102"/>
                      <a:pt x="28" y="102"/>
                    </a:cubicBezTo>
                    <a:cubicBezTo>
                      <a:pt x="28" y="102"/>
                      <a:pt x="28" y="102"/>
                      <a:pt x="28" y="102"/>
                    </a:cubicBezTo>
                    <a:close/>
                    <a:moveTo>
                      <a:pt x="28" y="100"/>
                    </a:moveTo>
                    <a:cubicBezTo>
                      <a:pt x="27" y="100"/>
                      <a:pt x="27" y="100"/>
                      <a:pt x="27" y="100"/>
                    </a:cubicBezTo>
                    <a:cubicBezTo>
                      <a:pt x="27" y="99"/>
                      <a:pt x="27" y="99"/>
                      <a:pt x="27" y="99"/>
                    </a:cubicBezTo>
                    <a:cubicBezTo>
                      <a:pt x="28" y="99"/>
                      <a:pt x="28" y="99"/>
                      <a:pt x="28" y="99"/>
                    </a:cubicBezTo>
                    <a:cubicBezTo>
                      <a:pt x="28" y="100"/>
                      <a:pt x="28" y="100"/>
                      <a:pt x="28" y="100"/>
                    </a:cubicBezTo>
                    <a:cubicBezTo>
                      <a:pt x="28" y="100"/>
                      <a:pt x="28" y="100"/>
                      <a:pt x="28" y="100"/>
                    </a:cubicBezTo>
                    <a:close/>
                    <a:moveTo>
                      <a:pt x="30" y="102"/>
                    </a:moveTo>
                    <a:cubicBezTo>
                      <a:pt x="28" y="102"/>
                      <a:pt x="28" y="102"/>
                      <a:pt x="28" y="102"/>
                    </a:cubicBezTo>
                    <a:cubicBezTo>
                      <a:pt x="28" y="101"/>
                      <a:pt x="28" y="101"/>
                      <a:pt x="28" y="101"/>
                    </a:cubicBezTo>
                    <a:cubicBezTo>
                      <a:pt x="30" y="101"/>
                      <a:pt x="30" y="101"/>
                      <a:pt x="30" y="101"/>
                    </a:cubicBezTo>
                    <a:cubicBezTo>
                      <a:pt x="30" y="102"/>
                      <a:pt x="30" y="102"/>
                      <a:pt x="30" y="102"/>
                    </a:cubicBezTo>
                    <a:cubicBezTo>
                      <a:pt x="30" y="102"/>
                      <a:pt x="30" y="102"/>
                      <a:pt x="30" y="102"/>
                    </a:cubicBezTo>
                    <a:close/>
                    <a:moveTo>
                      <a:pt x="30" y="100"/>
                    </a:moveTo>
                    <a:cubicBezTo>
                      <a:pt x="28" y="100"/>
                      <a:pt x="28" y="100"/>
                      <a:pt x="28" y="100"/>
                    </a:cubicBezTo>
                    <a:cubicBezTo>
                      <a:pt x="28" y="99"/>
                      <a:pt x="28" y="99"/>
                      <a:pt x="28" y="99"/>
                    </a:cubicBezTo>
                    <a:cubicBezTo>
                      <a:pt x="30" y="99"/>
                      <a:pt x="30" y="99"/>
                      <a:pt x="30" y="99"/>
                    </a:cubicBezTo>
                    <a:cubicBezTo>
                      <a:pt x="30" y="100"/>
                      <a:pt x="30" y="100"/>
                      <a:pt x="30" y="100"/>
                    </a:cubicBezTo>
                    <a:cubicBezTo>
                      <a:pt x="30" y="100"/>
                      <a:pt x="30" y="100"/>
                      <a:pt x="30" y="100"/>
                    </a:cubicBezTo>
                    <a:close/>
                    <a:moveTo>
                      <a:pt x="50" y="100"/>
                    </a:moveTo>
                    <a:cubicBezTo>
                      <a:pt x="50" y="101"/>
                      <a:pt x="49" y="101"/>
                      <a:pt x="48" y="101"/>
                    </a:cubicBezTo>
                    <a:cubicBezTo>
                      <a:pt x="48" y="101"/>
                      <a:pt x="48" y="101"/>
                      <a:pt x="48" y="101"/>
                    </a:cubicBezTo>
                    <a:cubicBezTo>
                      <a:pt x="48" y="101"/>
                      <a:pt x="48" y="101"/>
                      <a:pt x="47" y="101"/>
                    </a:cubicBezTo>
                    <a:cubicBezTo>
                      <a:pt x="47" y="101"/>
                      <a:pt x="47" y="101"/>
                      <a:pt x="46" y="102"/>
                    </a:cubicBezTo>
                    <a:cubicBezTo>
                      <a:pt x="46" y="102"/>
                      <a:pt x="46" y="102"/>
                      <a:pt x="46" y="102"/>
                    </a:cubicBezTo>
                    <a:cubicBezTo>
                      <a:pt x="46" y="102"/>
                      <a:pt x="46" y="102"/>
                      <a:pt x="46" y="102"/>
                    </a:cubicBezTo>
                    <a:cubicBezTo>
                      <a:pt x="45" y="102"/>
                      <a:pt x="45" y="102"/>
                      <a:pt x="46" y="102"/>
                    </a:cubicBezTo>
                    <a:cubicBezTo>
                      <a:pt x="46" y="102"/>
                      <a:pt x="46" y="102"/>
                      <a:pt x="46" y="102"/>
                    </a:cubicBezTo>
                    <a:cubicBezTo>
                      <a:pt x="46" y="102"/>
                      <a:pt x="46" y="102"/>
                      <a:pt x="46" y="102"/>
                    </a:cubicBezTo>
                    <a:cubicBezTo>
                      <a:pt x="46" y="102"/>
                      <a:pt x="46" y="102"/>
                      <a:pt x="46" y="101"/>
                    </a:cubicBezTo>
                    <a:cubicBezTo>
                      <a:pt x="46" y="101"/>
                      <a:pt x="46" y="101"/>
                      <a:pt x="46" y="101"/>
                    </a:cubicBezTo>
                    <a:cubicBezTo>
                      <a:pt x="46" y="101"/>
                      <a:pt x="46" y="101"/>
                      <a:pt x="46" y="101"/>
                    </a:cubicBezTo>
                    <a:cubicBezTo>
                      <a:pt x="46" y="101"/>
                      <a:pt x="46" y="101"/>
                      <a:pt x="46" y="101"/>
                    </a:cubicBezTo>
                    <a:cubicBezTo>
                      <a:pt x="47" y="100"/>
                      <a:pt x="47" y="100"/>
                      <a:pt x="47" y="100"/>
                    </a:cubicBezTo>
                    <a:cubicBezTo>
                      <a:pt x="47" y="100"/>
                      <a:pt x="47" y="100"/>
                      <a:pt x="47" y="99"/>
                    </a:cubicBezTo>
                    <a:cubicBezTo>
                      <a:pt x="47" y="99"/>
                      <a:pt x="47" y="98"/>
                      <a:pt x="48" y="98"/>
                    </a:cubicBezTo>
                    <a:cubicBezTo>
                      <a:pt x="48" y="98"/>
                      <a:pt x="48" y="98"/>
                      <a:pt x="49" y="98"/>
                    </a:cubicBezTo>
                    <a:cubicBezTo>
                      <a:pt x="49" y="98"/>
                      <a:pt x="49" y="98"/>
                      <a:pt x="50" y="99"/>
                    </a:cubicBezTo>
                    <a:cubicBezTo>
                      <a:pt x="50" y="99"/>
                      <a:pt x="50" y="100"/>
                      <a:pt x="50" y="100"/>
                    </a:cubicBezTo>
                    <a:close/>
                    <a:moveTo>
                      <a:pt x="52" y="93"/>
                    </a:moveTo>
                    <a:cubicBezTo>
                      <a:pt x="5" y="93"/>
                      <a:pt x="5" y="93"/>
                      <a:pt x="5" y="93"/>
                    </a:cubicBezTo>
                    <a:cubicBezTo>
                      <a:pt x="5" y="13"/>
                      <a:pt x="5" y="13"/>
                      <a:pt x="5" y="13"/>
                    </a:cubicBezTo>
                    <a:cubicBezTo>
                      <a:pt x="52" y="13"/>
                      <a:pt x="52" y="13"/>
                      <a:pt x="52" y="13"/>
                    </a:cubicBezTo>
                    <a:cubicBezTo>
                      <a:pt x="52" y="93"/>
                      <a:pt x="52" y="93"/>
                      <a:pt x="52" y="93"/>
                    </a:cubicBezTo>
                    <a:cubicBezTo>
                      <a:pt x="52" y="93"/>
                      <a:pt x="52" y="93"/>
                      <a:pt x="52" y="93"/>
                    </a:cubicBezTo>
                    <a:close/>
                    <a:moveTo>
                      <a:pt x="48" y="99"/>
                    </a:moveTo>
                    <a:cubicBezTo>
                      <a:pt x="48" y="99"/>
                      <a:pt x="48" y="99"/>
                      <a:pt x="48" y="99"/>
                    </a:cubicBezTo>
                    <a:cubicBezTo>
                      <a:pt x="48" y="99"/>
                      <a:pt x="47" y="99"/>
                      <a:pt x="47" y="99"/>
                    </a:cubicBezTo>
                    <a:cubicBezTo>
                      <a:pt x="47" y="100"/>
                      <a:pt x="47" y="101"/>
                      <a:pt x="48" y="101"/>
                    </a:cubicBezTo>
                    <a:cubicBezTo>
                      <a:pt x="48" y="101"/>
                      <a:pt x="48" y="101"/>
                      <a:pt x="48" y="101"/>
                    </a:cubicBezTo>
                    <a:cubicBezTo>
                      <a:pt x="49" y="101"/>
                      <a:pt x="49" y="100"/>
                      <a:pt x="49" y="100"/>
                    </a:cubicBezTo>
                    <a:cubicBezTo>
                      <a:pt x="49" y="100"/>
                      <a:pt x="49" y="99"/>
                      <a:pt x="49" y="99"/>
                    </a:cubicBezTo>
                    <a:cubicBezTo>
                      <a:pt x="49" y="99"/>
                      <a:pt x="49" y="99"/>
                      <a:pt x="48" y="99"/>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7"/>
              <p:cNvSpPr>
                <a:spLocks noEditPoints="1"/>
              </p:cNvSpPr>
              <p:nvPr/>
            </p:nvSpPr>
            <p:spPr bwMode="auto">
              <a:xfrm>
                <a:off x="2620" y="1463"/>
                <a:ext cx="467" cy="299"/>
              </a:xfrm>
              <a:custGeom>
                <a:avLst/>
                <a:gdLst>
                  <a:gd name="T0" fmla="*/ 190 w 195"/>
                  <a:gd name="T1" fmla="*/ 0 h 124"/>
                  <a:gd name="T2" fmla="*/ 5 w 195"/>
                  <a:gd name="T3" fmla="*/ 0 h 124"/>
                  <a:gd name="T4" fmla="*/ 0 w 195"/>
                  <a:gd name="T5" fmla="*/ 5 h 124"/>
                  <a:gd name="T6" fmla="*/ 0 w 195"/>
                  <a:gd name="T7" fmla="*/ 118 h 124"/>
                  <a:gd name="T8" fmla="*/ 5 w 195"/>
                  <a:gd name="T9" fmla="*/ 124 h 124"/>
                  <a:gd name="T10" fmla="*/ 190 w 195"/>
                  <a:gd name="T11" fmla="*/ 124 h 124"/>
                  <a:gd name="T12" fmla="*/ 195 w 195"/>
                  <a:gd name="T13" fmla="*/ 118 h 124"/>
                  <a:gd name="T14" fmla="*/ 195 w 195"/>
                  <a:gd name="T15" fmla="*/ 5 h 124"/>
                  <a:gd name="T16" fmla="*/ 190 w 195"/>
                  <a:gd name="T17" fmla="*/ 0 h 124"/>
                  <a:gd name="T18" fmla="*/ 97 w 195"/>
                  <a:gd name="T19" fmla="*/ 120 h 124"/>
                  <a:gd name="T20" fmla="*/ 94 w 195"/>
                  <a:gd name="T21" fmla="*/ 119 h 124"/>
                  <a:gd name="T22" fmla="*/ 94 w 195"/>
                  <a:gd name="T23" fmla="*/ 117 h 124"/>
                  <a:gd name="T24" fmla="*/ 97 w 195"/>
                  <a:gd name="T25" fmla="*/ 117 h 124"/>
                  <a:gd name="T26" fmla="*/ 97 w 195"/>
                  <a:gd name="T27" fmla="*/ 120 h 124"/>
                  <a:gd name="T28" fmla="*/ 97 w 195"/>
                  <a:gd name="T29" fmla="*/ 120 h 124"/>
                  <a:gd name="T30" fmla="*/ 97 w 195"/>
                  <a:gd name="T31" fmla="*/ 117 h 124"/>
                  <a:gd name="T32" fmla="*/ 94 w 195"/>
                  <a:gd name="T33" fmla="*/ 117 h 124"/>
                  <a:gd name="T34" fmla="*/ 94 w 195"/>
                  <a:gd name="T35" fmla="*/ 114 h 124"/>
                  <a:gd name="T36" fmla="*/ 97 w 195"/>
                  <a:gd name="T37" fmla="*/ 114 h 124"/>
                  <a:gd name="T38" fmla="*/ 97 w 195"/>
                  <a:gd name="T39" fmla="*/ 117 h 124"/>
                  <a:gd name="T40" fmla="*/ 97 w 195"/>
                  <a:gd name="T41" fmla="*/ 117 h 124"/>
                  <a:gd name="T42" fmla="*/ 101 w 195"/>
                  <a:gd name="T43" fmla="*/ 120 h 124"/>
                  <a:gd name="T44" fmla="*/ 98 w 195"/>
                  <a:gd name="T45" fmla="*/ 120 h 124"/>
                  <a:gd name="T46" fmla="*/ 98 w 195"/>
                  <a:gd name="T47" fmla="*/ 117 h 124"/>
                  <a:gd name="T48" fmla="*/ 101 w 195"/>
                  <a:gd name="T49" fmla="*/ 117 h 124"/>
                  <a:gd name="T50" fmla="*/ 101 w 195"/>
                  <a:gd name="T51" fmla="*/ 120 h 124"/>
                  <a:gd name="T52" fmla="*/ 101 w 195"/>
                  <a:gd name="T53" fmla="*/ 120 h 124"/>
                  <a:gd name="T54" fmla="*/ 101 w 195"/>
                  <a:gd name="T55" fmla="*/ 117 h 124"/>
                  <a:gd name="T56" fmla="*/ 98 w 195"/>
                  <a:gd name="T57" fmla="*/ 117 h 124"/>
                  <a:gd name="T58" fmla="*/ 98 w 195"/>
                  <a:gd name="T59" fmla="*/ 114 h 124"/>
                  <a:gd name="T60" fmla="*/ 101 w 195"/>
                  <a:gd name="T61" fmla="*/ 113 h 124"/>
                  <a:gd name="T62" fmla="*/ 101 w 195"/>
                  <a:gd name="T63" fmla="*/ 117 h 124"/>
                  <a:gd name="T64" fmla="*/ 101 w 195"/>
                  <a:gd name="T65" fmla="*/ 117 h 124"/>
                  <a:gd name="T66" fmla="*/ 184 w 195"/>
                  <a:gd name="T67" fmla="*/ 110 h 124"/>
                  <a:gd name="T68" fmla="*/ 11 w 195"/>
                  <a:gd name="T69" fmla="*/ 110 h 124"/>
                  <a:gd name="T70" fmla="*/ 11 w 195"/>
                  <a:gd name="T71" fmla="*/ 13 h 124"/>
                  <a:gd name="T72" fmla="*/ 184 w 195"/>
                  <a:gd name="T73" fmla="*/ 13 h 124"/>
                  <a:gd name="T74" fmla="*/ 184 w 195"/>
                  <a:gd name="T75" fmla="*/ 110 h 124"/>
                  <a:gd name="T76" fmla="*/ 184 w 195"/>
                  <a:gd name="T7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5" h="124">
                    <a:moveTo>
                      <a:pt x="190" y="0"/>
                    </a:moveTo>
                    <a:cubicBezTo>
                      <a:pt x="5" y="0"/>
                      <a:pt x="5" y="0"/>
                      <a:pt x="5" y="0"/>
                    </a:cubicBezTo>
                    <a:cubicBezTo>
                      <a:pt x="2" y="0"/>
                      <a:pt x="0" y="2"/>
                      <a:pt x="0" y="5"/>
                    </a:cubicBezTo>
                    <a:cubicBezTo>
                      <a:pt x="0" y="118"/>
                      <a:pt x="0" y="118"/>
                      <a:pt x="0" y="118"/>
                    </a:cubicBezTo>
                    <a:cubicBezTo>
                      <a:pt x="0" y="121"/>
                      <a:pt x="2" y="124"/>
                      <a:pt x="5" y="124"/>
                    </a:cubicBezTo>
                    <a:cubicBezTo>
                      <a:pt x="190" y="124"/>
                      <a:pt x="190" y="124"/>
                      <a:pt x="190" y="124"/>
                    </a:cubicBezTo>
                    <a:cubicBezTo>
                      <a:pt x="193" y="124"/>
                      <a:pt x="195" y="121"/>
                      <a:pt x="195" y="118"/>
                    </a:cubicBezTo>
                    <a:cubicBezTo>
                      <a:pt x="195" y="5"/>
                      <a:pt x="195" y="5"/>
                      <a:pt x="195" y="5"/>
                    </a:cubicBezTo>
                    <a:cubicBezTo>
                      <a:pt x="195" y="2"/>
                      <a:pt x="193" y="0"/>
                      <a:pt x="190" y="0"/>
                    </a:cubicBezTo>
                    <a:close/>
                    <a:moveTo>
                      <a:pt x="97" y="120"/>
                    </a:moveTo>
                    <a:cubicBezTo>
                      <a:pt x="94" y="119"/>
                      <a:pt x="94" y="119"/>
                      <a:pt x="94" y="119"/>
                    </a:cubicBezTo>
                    <a:cubicBezTo>
                      <a:pt x="94" y="117"/>
                      <a:pt x="94" y="117"/>
                      <a:pt x="94" y="117"/>
                    </a:cubicBezTo>
                    <a:cubicBezTo>
                      <a:pt x="97" y="117"/>
                      <a:pt x="97" y="117"/>
                      <a:pt x="97" y="117"/>
                    </a:cubicBezTo>
                    <a:cubicBezTo>
                      <a:pt x="97" y="120"/>
                      <a:pt x="97" y="120"/>
                      <a:pt x="97" y="120"/>
                    </a:cubicBezTo>
                    <a:cubicBezTo>
                      <a:pt x="97" y="120"/>
                      <a:pt x="97" y="120"/>
                      <a:pt x="97" y="120"/>
                    </a:cubicBezTo>
                    <a:close/>
                    <a:moveTo>
                      <a:pt x="97" y="117"/>
                    </a:moveTo>
                    <a:cubicBezTo>
                      <a:pt x="94" y="117"/>
                      <a:pt x="94" y="117"/>
                      <a:pt x="94" y="117"/>
                    </a:cubicBezTo>
                    <a:cubicBezTo>
                      <a:pt x="94" y="114"/>
                      <a:pt x="94" y="114"/>
                      <a:pt x="94" y="114"/>
                    </a:cubicBezTo>
                    <a:cubicBezTo>
                      <a:pt x="97" y="114"/>
                      <a:pt x="97" y="114"/>
                      <a:pt x="97" y="114"/>
                    </a:cubicBezTo>
                    <a:cubicBezTo>
                      <a:pt x="97" y="117"/>
                      <a:pt x="97" y="117"/>
                      <a:pt x="97" y="117"/>
                    </a:cubicBezTo>
                    <a:cubicBezTo>
                      <a:pt x="97" y="117"/>
                      <a:pt x="97" y="117"/>
                      <a:pt x="97" y="117"/>
                    </a:cubicBezTo>
                    <a:close/>
                    <a:moveTo>
                      <a:pt x="101" y="120"/>
                    </a:moveTo>
                    <a:cubicBezTo>
                      <a:pt x="98" y="120"/>
                      <a:pt x="98" y="120"/>
                      <a:pt x="98" y="120"/>
                    </a:cubicBezTo>
                    <a:cubicBezTo>
                      <a:pt x="98" y="117"/>
                      <a:pt x="98" y="117"/>
                      <a:pt x="98" y="117"/>
                    </a:cubicBezTo>
                    <a:cubicBezTo>
                      <a:pt x="101" y="117"/>
                      <a:pt x="101" y="117"/>
                      <a:pt x="101" y="117"/>
                    </a:cubicBezTo>
                    <a:cubicBezTo>
                      <a:pt x="101" y="120"/>
                      <a:pt x="101" y="120"/>
                      <a:pt x="101" y="120"/>
                    </a:cubicBezTo>
                    <a:cubicBezTo>
                      <a:pt x="101" y="120"/>
                      <a:pt x="101" y="120"/>
                      <a:pt x="101" y="120"/>
                    </a:cubicBezTo>
                    <a:close/>
                    <a:moveTo>
                      <a:pt x="101" y="117"/>
                    </a:moveTo>
                    <a:cubicBezTo>
                      <a:pt x="98" y="117"/>
                      <a:pt x="98" y="117"/>
                      <a:pt x="98" y="117"/>
                    </a:cubicBezTo>
                    <a:cubicBezTo>
                      <a:pt x="98" y="114"/>
                      <a:pt x="98" y="114"/>
                      <a:pt x="98" y="114"/>
                    </a:cubicBezTo>
                    <a:cubicBezTo>
                      <a:pt x="101" y="113"/>
                      <a:pt x="101" y="113"/>
                      <a:pt x="101" y="113"/>
                    </a:cubicBezTo>
                    <a:cubicBezTo>
                      <a:pt x="101" y="117"/>
                      <a:pt x="101" y="117"/>
                      <a:pt x="101" y="117"/>
                    </a:cubicBezTo>
                    <a:cubicBezTo>
                      <a:pt x="101" y="117"/>
                      <a:pt x="101" y="117"/>
                      <a:pt x="101" y="117"/>
                    </a:cubicBezTo>
                    <a:close/>
                    <a:moveTo>
                      <a:pt x="184" y="110"/>
                    </a:moveTo>
                    <a:cubicBezTo>
                      <a:pt x="11" y="110"/>
                      <a:pt x="11" y="110"/>
                      <a:pt x="11" y="110"/>
                    </a:cubicBezTo>
                    <a:cubicBezTo>
                      <a:pt x="11" y="13"/>
                      <a:pt x="11" y="13"/>
                      <a:pt x="11" y="13"/>
                    </a:cubicBezTo>
                    <a:cubicBezTo>
                      <a:pt x="184" y="13"/>
                      <a:pt x="184" y="13"/>
                      <a:pt x="184" y="13"/>
                    </a:cubicBezTo>
                    <a:cubicBezTo>
                      <a:pt x="184" y="110"/>
                      <a:pt x="184" y="110"/>
                      <a:pt x="184" y="110"/>
                    </a:cubicBezTo>
                    <a:cubicBezTo>
                      <a:pt x="184" y="110"/>
                      <a:pt x="184" y="110"/>
                      <a:pt x="184" y="11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18"/>
              <p:cNvSpPr>
                <a:spLocks noChangeArrowheads="1"/>
              </p:cNvSpPr>
              <p:nvPr/>
            </p:nvSpPr>
            <p:spPr bwMode="auto">
              <a:xfrm>
                <a:off x="3020" y="1555"/>
                <a:ext cx="113" cy="1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0" name="Group 59"/>
          <p:cNvGrpSpPr/>
          <p:nvPr/>
        </p:nvGrpSpPr>
        <p:grpSpPr>
          <a:xfrm>
            <a:off x="4910048" y="3245983"/>
            <a:ext cx="2874540" cy="740972"/>
            <a:chOff x="5533502" y="3245983"/>
            <a:chExt cx="2874540" cy="740972"/>
          </a:xfrm>
        </p:grpSpPr>
        <p:sp>
          <p:nvSpPr>
            <p:cNvPr id="23" name="TextBox 22"/>
            <p:cNvSpPr txBox="1"/>
            <p:nvPr/>
          </p:nvSpPr>
          <p:spPr>
            <a:xfrm>
              <a:off x="5915127" y="3245983"/>
              <a:ext cx="2492915" cy="740972"/>
            </a:xfrm>
            <a:prstGeom prst="rect">
              <a:avLst/>
            </a:prstGeom>
            <a:noFill/>
          </p:spPr>
          <p:txBody>
            <a:bodyPr wrap="square" lIns="137160" tIns="109728" rIns="137160" bIns="109728" rtlCol="0">
              <a:spAutoFit/>
            </a:bodyPr>
            <a:lstStyle/>
            <a:p>
              <a:pPr>
                <a:lnSpc>
                  <a:spcPct val="90000"/>
                </a:lnSpc>
                <a:spcAft>
                  <a:spcPts val="450"/>
                </a:spcAft>
              </a:pPr>
              <a:r>
                <a:rPr lang="en-US" sz="2400" dirty="0">
                  <a:solidFill>
                    <a:schemeClr val="accent1"/>
                  </a:solidFill>
                  <a:latin typeface="Segoe UI Semibold" panose="020B0702040204020203" pitchFamily="34" charset="0"/>
                  <a:ea typeface="Segoe UI Black" panose="020B0A02040204020203" pitchFamily="34" charset="0"/>
                  <a:cs typeface="Segoe UI Semibold" panose="020B0702040204020203" pitchFamily="34" charset="0"/>
                </a:rPr>
                <a:t>2x</a:t>
              </a:r>
              <a:r>
                <a:rPr lang="en-US" sz="2400" dirty="0">
                  <a:solidFill>
                    <a:schemeClr val="accent1"/>
                  </a:solidFill>
                  <a:latin typeface="Segoe UI"/>
                  <a:ea typeface="Segoe UI Black" panose="020B0A02040204020203" pitchFamily="34" charset="0"/>
                  <a:cs typeface="Segoe UI Black" panose="020B0A02040204020203" pitchFamily="34" charset="0"/>
                </a:rPr>
                <a:t> engagement</a:t>
              </a:r>
              <a:br>
                <a:rPr lang="en-US" sz="2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br>
              <a:r>
                <a:rPr lang="en-US" sz="1350" dirty="0">
                  <a:latin typeface="Segoe UI"/>
                </a:rPr>
                <a:t>on the Windows Store*</a:t>
              </a:r>
            </a:p>
          </p:txBody>
        </p:sp>
        <p:grpSp>
          <p:nvGrpSpPr>
            <p:cNvPr id="50" name="Group 25"/>
            <p:cNvGrpSpPr>
              <a:grpSpLocks noChangeAspect="1"/>
            </p:cNvGrpSpPr>
            <p:nvPr/>
          </p:nvGrpSpPr>
          <p:grpSpPr bwMode="auto">
            <a:xfrm>
              <a:off x="5533502" y="3373842"/>
              <a:ext cx="368300" cy="481013"/>
              <a:chOff x="2852" y="2356"/>
              <a:chExt cx="232" cy="303"/>
            </a:xfrm>
            <a:solidFill>
              <a:schemeClr val="accent1"/>
            </a:solidFill>
          </p:grpSpPr>
          <p:sp>
            <p:nvSpPr>
              <p:cNvPr id="52" name="Freeform 26"/>
              <p:cNvSpPr>
                <a:spLocks/>
              </p:cNvSpPr>
              <p:nvPr/>
            </p:nvSpPr>
            <p:spPr bwMode="auto">
              <a:xfrm>
                <a:off x="2852" y="2390"/>
                <a:ext cx="115" cy="269"/>
              </a:xfrm>
              <a:custGeom>
                <a:avLst/>
                <a:gdLst>
                  <a:gd name="T0" fmla="*/ 56 w 115"/>
                  <a:gd name="T1" fmla="*/ 0 h 269"/>
                  <a:gd name="T2" fmla="*/ 115 w 115"/>
                  <a:gd name="T3" fmla="*/ 58 h 269"/>
                  <a:gd name="T4" fmla="*/ 85 w 115"/>
                  <a:gd name="T5" fmla="*/ 58 h 269"/>
                  <a:gd name="T6" fmla="*/ 85 w 115"/>
                  <a:gd name="T7" fmla="*/ 269 h 269"/>
                  <a:gd name="T8" fmla="*/ 27 w 115"/>
                  <a:gd name="T9" fmla="*/ 269 h 269"/>
                  <a:gd name="T10" fmla="*/ 27 w 115"/>
                  <a:gd name="T11" fmla="*/ 58 h 269"/>
                  <a:gd name="T12" fmla="*/ 0 w 115"/>
                  <a:gd name="T13" fmla="*/ 58 h 269"/>
                  <a:gd name="T14" fmla="*/ 56 w 115"/>
                  <a:gd name="T15" fmla="*/ 0 h 269"/>
                  <a:gd name="T16" fmla="*/ 56 w 115"/>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269">
                    <a:moveTo>
                      <a:pt x="56" y="0"/>
                    </a:moveTo>
                    <a:lnTo>
                      <a:pt x="115" y="58"/>
                    </a:lnTo>
                    <a:lnTo>
                      <a:pt x="85" y="58"/>
                    </a:lnTo>
                    <a:lnTo>
                      <a:pt x="85" y="269"/>
                    </a:lnTo>
                    <a:lnTo>
                      <a:pt x="27" y="269"/>
                    </a:lnTo>
                    <a:lnTo>
                      <a:pt x="27" y="58"/>
                    </a:lnTo>
                    <a:lnTo>
                      <a:pt x="0" y="58"/>
                    </a:lnTo>
                    <a:lnTo>
                      <a:pt x="56" y="0"/>
                    </a:lnTo>
                    <a:lnTo>
                      <a:pt x="5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7"/>
              <p:cNvSpPr>
                <a:spLocks/>
              </p:cNvSpPr>
              <p:nvPr/>
            </p:nvSpPr>
            <p:spPr bwMode="auto">
              <a:xfrm>
                <a:off x="2969" y="2356"/>
                <a:ext cx="115" cy="303"/>
              </a:xfrm>
              <a:custGeom>
                <a:avLst/>
                <a:gdLst>
                  <a:gd name="T0" fmla="*/ 59 w 115"/>
                  <a:gd name="T1" fmla="*/ 0 h 303"/>
                  <a:gd name="T2" fmla="*/ 115 w 115"/>
                  <a:gd name="T3" fmla="*/ 56 h 303"/>
                  <a:gd name="T4" fmla="*/ 85 w 115"/>
                  <a:gd name="T5" fmla="*/ 56 h 303"/>
                  <a:gd name="T6" fmla="*/ 85 w 115"/>
                  <a:gd name="T7" fmla="*/ 303 h 303"/>
                  <a:gd name="T8" fmla="*/ 29 w 115"/>
                  <a:gd name="T9" fmla="*/ 303 h 303"/>
                  <a:gd name="T10" fmla="*/ 29 w 115"/>
                  <a:gd name="T11" fmla="*/ 56 h 303"/>
                  <a:gd name="T12" fmla="*/ 0 w 115"/>
                  <a:gd name="T13" fmla="*/ 56 h 303"/>
                  <a:gd name="T14" fmla="*/ 59 w 115"/>
                  <a:gd name="T15" fmla="*/ 0 h 303"/>
                  <a:gd name="T16" fmla="*/ 59 w 115"/>
                  <a:gd name="T17"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303">
                    <a:moveTo>
                      <a:pt x="59" y="0"/>
                    </a:moveTo>
                    <a:lnTo>
                      <a:pt x="115" y="56"/>
                    </a:lnTo>
                    <a:lnTo>
                      <a:pt x="85" y="56"/>
                    </a:lnTo>
                    <a:lnTo>
                      <a:pt x="85" y="303"/>
                    </a:lnTo>
                    <a:lnTo>
                      <a:pt x="29" y="303"/>
                    </a:lnTo>
                    <a:lnTo>
                      <a:pt x="29" y="56"/>
                    </a:lnTo>
                    <a:lnTo>
                      <a:pt x="0" y="56"/>
                    </a:lnTo>
                    <a:lnTo>
                      <a:pt x="59" y="0"/>
                    </a:lnTo>
                    <a:lnTo>
                      <a:pt x="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1" name="Group 60"/>
          <p:cNvGrpSpPr/>
          <p:nvPr/>
        </p:nvGrpSpPr>
        <p:grpSpPr>
          <a:xfrm>
            <a:off x="4740810" y="4046139"/>
            <a:ext cx="3043778" cy="740972"/>
            <a:chOff x="5364264" y="4046139"/>
            <a:chExt cx="3043778" cy="740972"/>
          </a:xfrm>
        </p:grpSpPr>
        <p:sp>
          <p:nvSpPr>
            <p:cNvPr id="24" name="TextBox 23"/>
            <p:cNvSpPr txBox="1"/>
            <p:nvPr/>
          </p:nvSpPr>
          <p:spPr>
            <a:xfrm>
              <a:off x="5915127" y="4046139"/>
              <a:ext cx="2492915" cy="740972"/>
            </a:xfrm>
            <a:prstGeom prst="rect">
              <a:avLst/>
            </a:prstGeom>
            <a:noFill/>
          </p:spPr>
          <p:txBody>
            <a:bodyPr wrap="square" lIns="137160" tIns="109728" rIns="137160" bIns="109728" rtlCol="0">
              <a:spAutoFit/>
            </a:bodyPr>
            <a:lstStyle/>
            <a:p>
              <a:pPr>
                <a:lnSpc>
                  <a:spcPct val="90000"/>
                </a:lnSpc>
                <a:spcAft>
                  <a:spcPts val="450"/>
                </a:spcAft>
              </a:pPr>
              <a:r>
                <a:rPr lang="en-US" sz="2400" dirty="0">
                  <a:solidFill>
                    <a:schemeClr val="accent1"/>
                  </a:solidFill>
                  <a:latin typeface="Segoe UI Semibold" panose="020B0702040204020203" pitchFamily="34" charset="0"/>
                  <a:ea typeface="Segoe UI Black" panose="020B0A02040204020203" pitchFamily="34" charset="0"/>
                  <a:cs typeface="Segoe UI Semibold" panose="020B0702040204020203" pitchFamily="34" charset="0"/>
                </a:rPr>
                <a:t>4x</a:t>
              </a:r>
              <a:r>
                <a:rPr lang="en-US" sz="2400" dirty="0">
                  <a:solidFill>
                    <a:schemeClr val="accent1"/>
                  </a:solidFill>
                  <a:latin typeface="Segoe UI"/>
                  <a:ea typeface="Segoe UI Black" panose="020B0A02040204020203" pitchFamily="34" charset="0"/>
                  <a:cs typeface="Segoe UI Black" panose="020B0A02040204020203" pitchFamily="34" charset="0"/>
                </a:rPr>
                <a:t> dev revenue</a:t>
              </a:r>
              <a:br>
                <a:rPr lang="en-US" sz="2400" dirty="0">
                  <a:solidFill>
                    <a:schemeClr val="accent1"/>
                  </a:solidFill>
                  <a:latin typeface="Segoe UI Black" panose="020B0A02040204020203" pitchFamily="34" charset="0"/>
                  <a:ea typeface="Segoe UI Black" panose="020B0A02040204020203" pitchFamily="34" charset="0"/>
                  <a:cs typeface="Segoe UI Black" panose="020B0A02040204020203" pitchFamily="34" charset="0"/>
                </a:rPr>
              </a:br>
              <a:r>
                <a:rPr lang="en-US" sz="1350" dirty="0">
                  <a:latin typeface="Segoe UI"/>
                </a:rPr>
                <a:t>per Windows 10 device*</a:t>
              </a:r>
            </a:p>
          </p:txBody>
        </p:sp>
        <p:sp>
          <p:nvSpPr>
            <p:cNvPr id="57" name="Freeform 31"/>
            <p:cNvSpPr>
              <a:spLocks noEditPoints="1"/>
            </p:cNvSpPr>
            <p:nvPr/>
          </p:nvSpPr>
          <p:spPr bwMode="auto">
            <a:xfrm>
              <a:off x="5364264" y="4210501"/>
              <a:ext cx="550863" cy="393700"/>
            </a:xfrm>
            <a:custGeom>
              <a:avLst/>
              <a:gdLst>
                <a:gd name="T0" fmla="*/ 0 w 144"/>
                <a:gd name="T1" fmla="*/ 88 h 102"/>
                <a:gd name="T2" fmla="*/ 144 w 144"/>
                <a:gd name="T3" fmla="*/ 88 h 102"/>
                <a:gd name="T4" fmla="*/ 144 w 144"/>
                <a:gd name="T5" fmla="*/ 102 h 102"/>
                <a:gd name="T6" fmla="*/ 0 w 144"/>
                <a:gd name="T7" fmla="*/ 102 h 102"/>
                <a:gd name="T8" fmla="*/ 0 w 144"/>
                <a:gd name="T9" fmla="*/ 88 h 102"/>
                <a:gd name="T10" fmla="*/ 144 w 144"/>
                <a:gd name="T11" fmla="*/ 0 h 102"/>
                <a:gd name="T12" fmla="*/ 141 w 144"/>
                <a:gd name="T13" fmla="*/ 24 h 102"/>
                <a:gd name="T14" fmla="*/ 136 w 144"/>
                <a:gd name="T15" fmla="*/ 19 h 102"/>
                <a:gd name="T16" fmla="*/ 86 w 144"/>
                <a:gd name="T17" fmla="*/ 69 h 102"/>
                <a:gd name="T18" fmla="*/ 86 w 144"/>
                <a:gd name="T19" fmla="*/ 69 h 102"/>
                <a:gd name="T20" fmla="*/ 86 w 144"/>
                <a:gd name="T21" fmla="*/ 69 h 102"/>
                <a:gd name="T22" fmla="*/ 73 w 144"/>
                <a:gd name="T23" fmla="*/ 57 h 102"/>
                <a:gd name="T24" fmla="*/ 73 w 144"/>
                <a:gd name="T25" fmla="*/ 57 h 102"/>
                <a:gd name="T26" fmla="*/ 55 w 144"/>
                <a:gd name="T27" fmla="*/ 38 h 102"/>
                <a:gd name="T28" fmla="*/ 14 w 144"/>
                <a:gd name="T29" fmla="*/ 79 h 102"/>
                <a:gd name="T30" fmla="*/ 13 w 144"/>
                <a:gd name="T31" fmla="*/ 80 h 102"/>
                <a:gd name="T32" fmla="*/ 13 w 144"/>
                <a:gd name="T33" fmla="*/ 80 h 102"/>
                <a:gd name="T34" fmla="*/ 13 w 144"/>
                <a:gd name="T35" fmla="*/ 81 h 102"/>
                <a:gd name="T36" fmla="*/ 13 w 144"/>
                <a:gd name="T37" fmla="*/ 80 h 102"/>
                <a:gd name="T38" fmla="*/ 11 w 144"/>
                <a:gd name="T39" fmla="*/ 81 h 102"/>
                <a:gd name="T40" fmla="*/ 8 w 144"/>
                <a:gd name="T41" fmla="*/ 82 h 102"/>
                <a:gd name="T42" fmla="*/ 0 w 144"/>
                <a:gd name="T43" fmla="*/ 74 h 102"/>
                <a:gd name="T44" fmla="*/ 1 w 144"/>
                <a:gd name="T45" fmla="*/ 71 h 102"/>
                <a:gd name="T46" fmla="*/ 2 w 144"/>
                <a:gd name="T47" fmla="*/ 70 h 102"/>
                <a:gd name="T48" fmla="*/ 2 w 144"/>
                <a:gd name="T49" fmla="*/ 70 h 102"/>
                <a:gd name="T50" fmla="*/ 55 w 144"/>
                <a:gd name="T51" fmla="*/ 17 h 102"/>
                <a:gd name="T52" fmla="*/ 55 w 144"/>
                <a:gd name="T53" fmla="*/ 17 h 102"/>
                <a:gd name="T54" fmla="*/ 55 w 144"/>
                <a:gd name="T55" fmla="*/ 17 h 102"/>
                <a:gd name="T56" fmla="*/ 67 w 144"/>
                <a:gd name="T57" fmla="*/ 29 h 102"/>
                <a:gd name="T58" fmla="*/ 67 w 144"/>
                <a:gd name="T59" fmla="*/ 29 h 102"/>
                <a:gd name="T60" fmla="*/ 86 w 144"/>
                <a:gd name="T61" fmla="*/ 48 h 102"/>
                <a:gd name="T62" fmla="*/ 125 w 144"/>
                <a:gd name="T63" fmla="*/ 8 h 102"/>
                <a:gd name="T64" fmla="*/ 120 w 144"/>
                <a:gd name="T65" fmla="*/ 3 h 102"/>
                <a:gd name="T66" fmla="*/ 144 w 144"/>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02">
                  <a:moveTo>
                    <a:pt x="0" y="88"/>
                  </a:moveTo>
                  <a:cubicBezTo>
                    <a:pt x="144" y="88"/>
                    <a:pt x="144" y="88"/>
                    <a:pt x="144" y="88"/>
                  </a:cubicBezTo>
                  <a:cubicBezTo>
                    <a:pt x="144" y="102"/>
                    <a:pt x="144" y="102"/>
                    <a:pt x="144" y="102"/>
                  </a:cubicBezTo>
                  <a:cubicBezTo>
                    <a:pt x="0" y="102"/>
                    <a:pt x="0" y="102"/>
                    <a:pt x="0" y="102"/>
                  </a:cubicBezTo>
                  <a:cubicBezTo>
                    <a:pt x="0" y="88"/>
                    <a:pt x="0" y="88"/>
                    <a:pt x="0" y="88"/>
                  </a:cubicBezTo>
                  <a:close/>
                  <a:moveTo>
                    <a:pt x="144" y="0"/>
                  </a:moveTo>
                  <a:cubicBezTo>
                    <a:pt x="141" y="24"/>
                    <a:pt x="141" y="24"/>
                    <a:pt x="141" y="24"/>
                  </a:cubicBezTo>
                  <a:cubicBezTo>
                    <a:pt x="136" y="19"/>
                    <a:pt x="136" y="19"/>
                    <a:pt x="136" y="19"/>
                  </a:cubicBezTo>
                  <a:cubicBezTo>
                    <a:pt x="86" y="69"/>
                    <a:pt x="86" y="69"/>
                    <a:pt x="86" y="69"/>
                  </a:cubicBezTo>
                  <a:cubicBezTo>
                    <a:pt x="86" y="69"/>
                    <a:pt x="86" y="69"/>
                    <a:pt x="86" y="69"/>
                  </a:cubicBezTo>
                  <a:cubicBezTo>
                    <a:pt x="86" y="69"/>
                    <a:pt x="86" y="69"/>
                    <a:pt x="86" y="69"/>
                  </a:cubicBezTo>
                  <a:cubicBezTo>
                    <a:pt x="73" y="57"/>
                    <a:pt x="73" y="57"/>
                    <a:pt x="73" y="57"/>
                  </a:cubicBezTo>
                  <a:cubicBezTo>
                    <a:pt x="73" y="57"/>
                    <a:pt x="73" y="57"/>
                    <a:pt x="73" y="57"/>
                  </a:cubicBezTo>
                  <a:cubicBezTo>
                    <a:pt x="55" y="38"/>
                    <a:pt x="55" y="38"/>
                    <a:pt x="55" y="38"/>
                  </a:cubicBezTo>
                  <a:cubicBezTo>
                    <a:pt x="14" y="79"/>
                    <a:pt x="14" y="79"/>
                    <a:pt x="14" y="79"/>
                  </a:cubicBezTo>
                  <a:cubicBezTo>
                    <a:pt x="13" y="80"/>
                    <a:pt x="13" y="80"/>
                    <a:pt x="13" y="80"/>
                  </a:cubicBezTo>
                  <a:cubicBezTo>
                    <a:pt x="13" y="80"/>
                    <a:pt x="13" y="80"/>
                    <a:pt x="13" y="80"/>
                  </a:cubicBezTo>
                  <a:cubicBezTo>
                    <a:pt x="13" y="81"/>
                    <a:pt x="13" y="81"/>
                    <a:pt x="13" y="81"/>
                  </a:cubicBezTo>
                  <a:cubicBezTo>
                    <a:pt x="13" y="80"/>
                    <a:pt x="13" y="80"/>
                    <a:pt x="13" y="80"/>
                  </a:cubicBezTo>
                  <a:cubicBezTo>
                    <a:pt x="11" y="81"/>
                    <a:pt x="11" y="81"/>
                    <a:pt x="11" y="81"/>
                  </a:cubicBezTo>
                  <a:cubicBezTo>
                    <a:pt x="10" y="82"/>
                    <a:pt x="9" y="82"/>
                    <a:pt x="8" y="82"/>
                  </a:cubicBezTo>
                  <a:cubicBezTo>
                    <a:pt x="4" y="82"/>
                    <a:pt x="0" y="79"/>
                    <a:pt x="0" y="74"/>
                  </a:cubicBezTo>
                  <a:cubicBezTo>
                    <a:pt x="0" y="73"/>
                    <a:pt x="0" y="72"/>
                    <a:pt x="1" y="71"/>
                  </a:cubicBezTo>
                  <a:cubicBezTo>
                    <a:pt x="2" y="70"/>
                    <a:pt x="2" y="70"/>
                    <a:pt x="2" y="70"/>
                  </a:cubicBezTo>
                  <a:cubicBezTo>
                    <a:pt x="2" y="70"/>
                    <a:pt x="2" y="70"/>
                    <a:pt x="2" y="70"/>
                  </a:cubicBezTo>
                  <a:cubicBezTo>
                    <a:pt x="55" y="17"/>
                    <a:pt x="55" y="17"/>
                    <a:pt x="55" y="17"/>
                  </a:cubicBezTo>
                  <a:cubicBezTo>
                    <a:pt x="55" y="17"/>
                    <a:pt x="55" y="17"/>
                    <a:pt x="55" y="17"/>
                  </a:cubicBezTo>
                  <a:cubicBezTo>
                    <a:pt x="55" y="17"/>
                    <a:pt x="55" y="17"/>
                    <a:pt x="55" y="17"/>
                  </a:cubicBezTo>
                  <a:cubicBezTo>
                    <a:pt x="67" y="29"/>
                    <a:pt x="67" y="29"/>
                    <a:pt x="67" y="29"/>
                  </a:cubicBezTo>
                  <a:cubicBezTo>
                    <a:pt x="67" y="29"/>
                    <a:pt x="67" y="29"/>
                    <a:pt x="67" y="29"/>
                  </a:cubicBezTo>
                  <a:cubicBezTo>
                    <a:pt x="86" y="48"/>
                    <a:pt x="86" y="48"/>
                    <a:pt x="86" y="48"/>
                  </a:cubicBezTo>
                  <a:cubicBezTo>
                    <a:pt x="125" y="8"/>
                    <a:pt x="125" y="8"/>
                    <a:pt x="125" y="8"/>
                  </a:cubicBezTo>
                  <a:cubicBezTo>
                    <a:pt x="120" y="3"/>
                    <a:pt x="120" y="3"/>
                    <a:pt x="120" y="3"/>
                  </a:cubicBezTo>
                  <a:cubicBezTo>
                    <a:pt x="144" y="0"/>
                    <a:pt x="144" y="0"/>
                    <a:pt x="14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Rectangle 2"/>
          <p:cNvSpPr/>
          <p:nvPr/>
        </p:nvSpPr>
        <p:spPr>
          <a:xfrm>
            <a:off x="7178398" y="4846295"/>
            <a:ext cx="1965603" cy="230832"/>
          </a:xfrm>
          <a:prstGeom prst="rect">
            <a:avLst/>
          </a:prstGeom>
        </p:spPr>
        <p:txBody>
          <a:bodyPr wrap="none" anchor="b">
            <a:spAutoFit/>
          </a:bodyPr>
          <a:lstStyle/>
          <a:p>
            <a:pPr lvl="1" algn="r">
              <a:spcBef>
                <a:spcPts val="2400"/>
              </a:spcBef>
            </a:pPr>
            <a:r>
              <a:rPr lang="en-US" sz="900" dirty="0"/>
              <a:t>* Compared to Windows 8.1</a:t>
            </a:r>
            <a:endParaRPr lang="en-US" sz="1100" dirty="0"/>
          </a:p>
        </p:txBody>
      </p:sp>
    </p:spTree>
    <p:extLst>
      <p:ext uri="{BB962C8B-B14F-4D97-AF65-F5344CB8AC3E}">
        <p14:creationId xmlns:p14="http://schemas.microsoft.com/office/powerpoint/2010/main" val="4194408039"/>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par>
                                <p:cTn id="28" presetID="22" presetClass="entr" presetSubtype="8" fill="hold" nodeType="withEffect">
                                  <p:stCondLst>
                                    <p:cond delay="250"/>
                                  </p:stCondLst>
                                  <p:childTnLst>
                                    <p:set>
                                      <p:cBhvr>
                                        <p:cTn id="29" dur="1" fill="hold">
                                          <p:stCondLst>
                                            <p:cond delay="0"/>
                                          </p:stCondLst>
                                        </p:cTn>
                                        <p:tgtEl>
                                          <p:spTgt spid="59"/>
                                        </p:tgtEl>
                                        <p:attrNameLst>
                                          <p:attrName>style.visibility</p:attrName>
                                        </p:attrNameLst>
                                      </p:cBhvr>
                                      <p:to>
                                        <p:strVal val="visible"/>
                                      </p:to>
                                    </p:set>
                                    <p:animEffect transition="in" filter="wipe(left)">
                                      <p:cBhvr>
                                        <p:cTn id="30" dur="500"/>
                                        <p:tgtEl>
                                          <p:spTgt spid="59"/>
                                        </p:tgtEl>
                                      </p:cBhvr>
                                    </p:animEffect>
                                  </p:childTnLst>
                                </p:cTn>
                              </p:par>
                              <p:par>
                                <p:cTn id="31" presetID="22" presetClass="entr" presetSubtype="8" fill="hold" nodeType="withEffect">
                                  <p:stCondLst>
                                    <p:cond delay="500"/>
                                  </p:stCondLst>
                                  <p:childTnLst>
                                    <p:set>
                                      <p:cBhvr>
                                        <p:cTn id="32" dur="1" fill="hold">
                                          <p:stCondLst>
                                            <p:cond delay="0"/>
                                          </p:stCondLst>
                                        </p:cTn>
                                        <p:tgtEl>
                                          <p:spTgt spid="60"/>
                                        </p:tgtEl>
                                        <p:attrNameLst>
                                          <p:attrName>style.visibility</p:attrName>
                                        </p:attrNameLst>
                                      </p:cBhvr>
                                      <p:to>
                                        <p:strVal val="visible"/>
                                      </p:to>
                                    </p:set>
                                    <p:animEffect transition="in" filter="wipe(left)">
                                      <p:cBhvr>
                                        <p:cTn id="33" dur="500"/>
                                        <p:tgtEl>
                                          <p:spTgt spid="60"/>
                                        </p:tgtEl>
                                      </p:cBhvr>
                                    </p:animEffect>
                                  </p:childTnLst>
                                </p:cTn>
                              </p:par>
                              <p:par>
                                <p:cTn id="34" presetID="22" presetClass="entr" presetSubtype="8" fill="hold" nodeType="withEffect">
                                  <p:stCondLst>
                                    <p:cond delay="750"/>
                                  </p:stCondLst>
                                  <p:childTnLst>
                                    <p:set>
                                      <p:cBhvr>
                                        <p:cTn id="35" dur="1" fill="hold">
                                          <p:stCondLst>
                                            <p:cond delay="0"/>
                                          </p:stCondLst>
                                        </p:cTn>
                                        <p:tgtEl>
                                          <p:spTgt spid="61"/>
                                        </p:tgtEl>
                                        <p:attrNameLst>
                                          <p:attrName>style.visibility</p:attrName>
                                        </p:attrNameLst>
                                      </p:cBhvr>
                                      <p:to>
                                        <p:strVal val="visible"/>
                                      </p:to>
                                    </p:set>
                                    <p:animEffect transition="in" filter="wipe(left)">
                                      <p:cBhvr>
                                        <p:cTn id="3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8702" t="2980" r="10322" b="10116"/>
          <a:stretch/>
        </p:blipFill>
        <p:spPr>
          <a:xfrm>
            <a:off x="272902" y="3319503"/>
            <a:ext cx="2708504" cy="1633186"/>
          </a:xfrm>
          <a:prstGeom prst="rect">
            <a:avLst/>
          </a:prstGeom>
        </p:spPr>
      </p:pic>
      <p:sp>
        <p:nvSpPr>
          <p:cNvPr id="2" name="Title 1"/>
          <p:cNvSpPr>
            <a:spLocks noGrp="1"/>
          </p:cNvSpPr>
          <p:nvPr>
            <p:ph type="title"/>
          </p:nvPr>
        </p:nvSpPr>
        <p:spPr/>
        <p:txBody>
          <a:bodyPr/>
          <a:lstStyle/>
          <a:p>
            <a:r>
              <a:rPr lang="en-US" dirty="0"/>
              <a:t>Bringing our device family together</a:t>
            </a:r>
          </a:p>
        </p:txBody>
      </p:sp>
      <p:sp>
        <p:nvSpPr>
          <p:cNvPr id="4" name="Rectangle 3"/>
          <p:cNvSpPr/>
          <p:nvPr/>
        </p:nvSpPr>
        <p:spPr bwMode="auto">
          <a:xfrm>
            <a:off x="0" y="2327032"/>
            <a:ext cx="9144001"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5" name="Oval 4"/>
          <p:cNvSpPr/>
          <p:nvPr/>
        </p:nvSpPr>
        <p:spPr>
          <a:xfrm>
            <a:off x="180693" y="2458479"/>
            <a:ext cx="394233" cy="394233"/>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TextBox 5"/>
          <p:cNvSpPr txBox="1"/>
          <p:nvPr/>
        </p:nvSpPr>
        <p:spPr>
          <a:xfrm>
            <a:off x="367628" y="1157176"/>
            <a:ext cx="1503544" cy="609398"/>
          </a:xfrm>
          <a:prstGeom prst="rect">
            <a:avLst/>
          </a:prstGeom>
          <a:noFill/>
        </p:spPr>
        <p:txBody>
          <a:bodyPr wrap="square" lIns="137160" tIns="109728" rIns="137160" bIns="109728" rtlCol="0">
            <a:spAutoFit/>
          </a:bodyPr>
          <a:lstStyle/>
          <a:p>
            <a:pPr>
              <a:lnSpc>
                <a:spcPct val="90000"/>
              </a:lnSpc>
              <a:spcBef>
                <a:spcPts val="600"/>
              </a:spcBef>
            </a:pPr>
            <a:r>
              <a:rPr lang="en-US" dirty="0">
                <a:solidFill>
                  <a:schemeClr val="accent1">
                    <a:lumMod val="75000"/>
                  </a:schemeClr>
                </a:solidFill>
                <a:cs typeface="Segoe UI Bold" panose="020B0802040204020203" pitchFamily="34" charset="0"/>
              </a:rPr>
              <a:t>29 July</a:t>
            </a:r>
            <a:br>
              <a:rPr lang="en-US" dirty="0">
                <a:solidFill>
                  <a:schemeClr val="accent1">
                    <a:lumMod val="75000"/>
                  </a:schemeClr>
                </a:solidFill>
                <a:cs typeface="Segoe UI Bold" panose="020B0802040204020203" pitchFamily="34" charset="0"/>
              </a:rPr>
            </a:br>
            <a:r>
              <a:rPr lang="en-US" dirty="0">
                <a:solidFill>
                  <a:schemeClr val="accent1">
                    <a:lumMod val="75000"/>
                  </a:schemeClr>
                </a:solidFill>
                <a:cs typeface="Segoe UI Bold" panose="020B0802040204020203" pitchFamily="34" charset="0"/>
              </a:rPr>
              <a:t>2015</a:t>
            </a:r>
          </a:p>
        </p:txBody>
      </p:sp>
      <p:cxnSp>
        <p:nvCxnSpPr>
          <p:cNvPr id="16" name="Straight Connector 15"/>
          <p:cNvCxnSpPr>
            <a:endCxn id="5" idx="0"/>
          </p:cNvCxnSpPr>
          <p:nvPr/>
        </p:nvCxnSpPr>
        <p:spPr>
          <a:xfrm>
            <a:off x="377810" y="1134189"/>
            <a:ext cx="0" cy="13242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599846" y="2457454"/>
            <a:ext cx="414992" cy="394233"/>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30" name="TextBox 29"/>
          <p:cNvSpPr txBox="1"/>
          <p:nvPr/>
        </p:nvSpPr>
        <p:spPr>
          <a:xfrm>
            <a:off x="2764016" y="1156151"/>
            <a:ext cx="1582713" cy="609398"/>
          </a:xfrm>
          <a:prstGeom prst="rect">
            <a:avLst/>
          </a:prstGeom>
          <a:noFill/>
        </p:spPr>
        <p:txBody>
          <a:bodyPr wrap="square" lIns="137160" tIns="109728" rIns="137160" bIns="109728" rtlCol="0">
            <a:spAutoFit/>
          </a:bodyPr>
          <a:lstStyle/>
          <a:p>
            <a:pPr>
              <a:lnSpc>
                <a:spcPct val="90000"/>
              </a:lnSpc>
              <a:spcBef>
                <a:spcPts val="600"/>
              </a:spcBef>
            </a:pPr>
            <a:r>
              <a:rPr lang="en-US" dirty="0">
                <a:solidFill>
                  <a:schemeClr val="accent1">
                    <a:lumMod val="75000"/>
                  </a:schemeClr>
                </a:solidFill>
                <a:latin typeface="Segoe UI Bold" panose="020B0802040204020203" pitchFamily="34" charset="0"/>
                <a:cs typeface="Segoe UI Bold" panose="020B0802040204020203" pitchFamily="34" charset="0"/>
              </a:rPr>
              <a:t>Holiday</a:t>
            </a:r>
            <a:br>
              <a:rPr lang="en-US" dirty="0">
                <a:solidFill>
                  <a:schemeClr val="accent1">
                    <a:lumMod val="75000"/>
                  </a:schemeClr>
                </a:solidFill>
                <a:latin typeface="Segoe UI Bold" panose="020B0802040204020203" pitchFamily="34" charset="0"/>
                <a:cs typeface="Segoe UI Bold" panose="020B0802040204020203" pitchFamily="34" charset="0"/>
              </a:rPr>
            </a:br>
            <a:r>
              <a:rPr lang="en-US" dirty="0">
                <a:solidFill>
                  <a:schemeClr val="accent1">
                    <a:lumMod val="75000"/>
                  </a:schemeClr>
                </a:solidFill>
                <a:latin typeface="Segoe UI Bold" panose="020B0802040204020203" pitchFamily="34" charset="0"/>
                <a:cs typeface="Segoe UI Bold" panose="020B0802040204020203" pitchFamily="34" charset="0"/>
              </a:rPr>
              <a:t>2015</a:t>
            </a:r>
          </a:p>
        </p:txBody>
      </p:sp>
      <p:cxnSp>
        <p:nvCxnSpPr>
          <p:cNvPr id="31" name="Straight Connector 30"/>
          <p:cNvCxnSpPr>
            <a:endCxn id="27" idx="0"/>
          </p:cNvCxnSpPr>
          <p:nvPr/>
        </p:nvCxnSpPr>
        <p:spPr>
          <a:xfrm flipH="1">
            <a:off x="2807342" y="1133164"/>
            <a:ext cx="8" cy="13242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187" y="990583"/>
            <a:ext cx="2472915" cy="2031854"/>
          </a:xfrm>
          <a:prstGeom prst="rect">
            <a:avLst/>
          </a:prstGeom>
        </p:spPr>
      </p:pic>
      <p:grpSp>
        <p:nvGrpSpPr>
          <p:cNvPr id="33" name="Group 32"/>
          <p:cNvGrpSpPr/>
          <p:nvPr/>
        </p:nvGrpSpPr>
        <p:grpSpPr>
          <a:xfrm>
            <a:off x="3229066" y="1716572"/>
            <a:ext cx="1550994" cy="1035283"/>
            <a:chOff x="2023371" y="1621996"/>
            <a:chExt cx="729991" cy="487267"/>
          </a:xfrm>
        </p:grpSpPr>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3371" y="1675611"/>
              <a:ext cx="260394" cy="393562"/>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2124" y="1804560"/>
              <a:ext cx="200088" cy="302414"/>
            </a:xfrm>
            <a:prstGeom prst="rect">
              <a:avLst/>
            </a:prstGeom>
          </p:spPr>
        </p:pic>
        <p:grpSp>
          <p:nvGrpSpPr>
            <p:cNvPr id="36" name="Group 35"/>
            <p:cNvGrpSpPr/>
            <p:nvPr/>
          </p:nvGrpSpPr>
          <p:grpSpPr>
            <a:xfrm>
              <a:off x="2240255" y="1621996"/>
              <a:ext cx="513107" cy="487267"/>
              <a:chOff x="-859587" y="3221256"/>
              <a:chExt cx="1194096" cy="1133954"/>
            </a:xfrm>
          </p:grpSpPr>
          <p:pic>
            <p:nvPicPr>
              <p:cNvPr id="37" name="Small Tablet"/>
              <p:cNvPicPr>
                <a:picLocks noChangeAspect="1"/>
              </p:cNvPicPr>
              <p:nvPr/>
            </p:nvPicPr>
            <p:blipFill rotWithShape="1">
              <a:blip r:embed="rId6" cstate="print">
                <a:extLst>
                  <a:ext uri="{28A0092B-C50C-407E-A947-70E740481C1C}">
                    <a14:useLocalDpi xmlns:a14="http://schemas.microsoft.com/office/drawing/2010/main" val="0"/>
                  </a:ext>
                </a:extLst>
              </a:blip>
              <a:srcRect r="74010"/>
              <a:stretch/>
            </p:blipFill>
            <p:spPr>
              <a:xfrm>
                <a:off x="-859587" y="3348787"/>
                <a:ext cx="322999" cy="976369"/>
              </a:xfrm>
              <a:prstGeom prst="rect">
                <a:avLst/>
              </a:prstGeom>
            </p:spPr>
          </p:pic>
          <p:pic>
            <p:nvPicPr>
              <p:cNvPr id="38" name="Picture 37"/>
              <p:cNvPicPr>
                <a:picLocks noChangeAspect="1"/>
              </p:cNvPicPr>
              <p:nvPr/>
            </p:nvPicPr>
            <p:blipFill>
              <a:blip r:embed="rId7"/>
              <a:stretch>
                <a:fillRect/>
              </a:stretch>
            </p:blipFill>
            <p:spPr>
              <a:xfrm>
                <a:off x="-720190" y="3221256"/>
                <a:ext cx="1054699" cy="1133954"/>
              </a:xfrm>
              <a:prstGeom prst="rect">
                <a:avLst/>
              </a:prstGeom>
            </p:spPr>
          </p:pic>
        </p:grpSp>
      </p:grpSp>
      <p:pic>
        <p:nvPicPr>
          <p:cNvPr id="17" name="Picture 16"/>
          <p:cNvPicPr>
            <a:picLocks noChangeAspect="1"/>
          </p:cNvPicPr>
          <p:nvPr/>
        </p:nvPicPr>
        <p:blipFill>
          <a:blip r:embed="rId8"/>
          <a:stretch>
            <a:fillRect/>
          </a:stretch>
        </p:blipFill>
        <p:spPr>
          <a:xfrm>
            <a:off x="3802199" y="2951405"/>
            <a:ext cx="2046508" cy="1563706"/>
          </a:xfrm>
          <a:prstGeom prst="rect">
            <a:avLst/>
          </a:prstGeom>
        </p:spPr>
      </p:pic>
      <p:pic>
        <p:nvPicPr>
          <p:cNvPr id="18" name="Picture 17"/>
          <p:cNvPicPr>
            <a:picLocks noChangeAspect="1"/>
          </p:cNvPicPr>
          <p:nvPr/>
        </p:nvPicPr>
        <p:blipFill>
          <a:blip r:embed="rId9"/>
          <a:stretch>
            <a:fillRect/>
          </a:stretch>
        </p:blipFill>
        <p:spPr>
          <a:xfrm>
            <a:off x="377809" y="3738440"/>
            <a:ext cx="810838" cy="457240"/>
          </a:xfrm>
          <a:prstGeom prst="rect">
            <a:avLst/>
          </a:prstGeom>
        </p:spPr>
      </p:pic>
      <p:pic>
        <p:nvPicPr>
          <p:cNvPr id="23" name="Picture 22"/>
          <p:cNvPicPr>
            <a:picLocks noChangeAspect="1"/>
          </p:cNvPicPr>
          <p:nvPr/>
        </p:nvPicPr>
        <p:blipFill>
          <a:blip r:embed="rId10"/>
          <a:stretch>
            <a:fillRect/>
          </a:stretch>
        </p:blipFill>
        <p:spPr>
          <a:xfrm>
            <a:off x="2793652" y="3781052"/>
            <a:ext cx="1382012" cy="1034221"/>
          </a:xfrm>
          <a:prstGeom prst="rect">
            <a:avLst/>
          </a:prstGeom>
        </p:spPr>
      </p:pic>
      <p:pic>
        <p:nvPicPr>
          <p:cNvPr id="24" name="Picture 23"/>
          <p:cNvPicPr>
            <a:picLocks noChangeAspect="1"/>
          </p:cNvPicPr>
          <p:nvPr/>
        </p:nvPicPr>
        <p:blipFill>
          <a:blip r:embed="rId11"/>
          <a:stretch>
            <a:fillRect/>
          </a:stretch>
        </p:blipFill>
        <p:spPr>
          <a:xfrm>
            <a:off x="4014655" y="4025805"/>
            <a:ext cx="1384234" cy="1016547"/>
          </a:xfrm>
          <a:prstGeom prst="rect">
            <a:avLst/>
          </a:prstGeom>
        </p:spPr>
      </p:pic>
      <p:pic>
        <p:nvPicPr>
          <p:cNvPr id="25" name="Picture 24"/>
          <p:cNvPicPr>
            <a:picLocks noChangeAspect="1"/>
          </p:cNvPicPr>
          <p:nvPr/>
        </p:nvPicPr>
        <p:blipFill>
          <a:blip r:embed="rId12"/>
          <a:stretch>
            <a:fillRect/>
          </a:stretch>
        </p:blipFill>
        <p:spPr>
          <a:xfrm>
            <a:off x="5184498" y="3931994"/>
            <a:ext cx="1537601" cy="924391"/>
          </a:xfrm>
          <a:prstGeom prst="rect">
            <a:avLst/>
          </a:prstGeom>
        </p:spPr>
      </p:pic>
      <p:pic>
        <p:nvPicPr>
          <p:cNvPr id="28" name="Picture 27"/>
          <p:cNvPicPr>
            <a:picLocks noChangeAspect="1"/>
          </p:cNvPicPr>
          <p:nvPr/>
        </p:nvPicPr>
        <p:blipFill>
          <a:blip r:embed="rId13"/>
          <a:stretch>
            <a:fillRect/>
          </a:stretch>
        </p:blipFill>
        <p:spPr>
          <a:xfrm>
            <a:off x="7595492" y="2940235"/>
            <a:ext cx="1502491" cy="1458516"/>
          </a:xfrm>
          <a:prstGeom prst="rect">
            <a:avLst/>
          </a:prstGeom>
        </p:spPr>
      </p:pic>
      <p:pic>
        <p:nvPicPr>
          <p:cNvPr id="26" name="Picture 25"/>
          <p:cNvPicPr>
            <a:picLocks noChangeAspect="1"/>
          </p:cNvPicPr>
          <p:nvPr/>
        </p:nvPicPr>
        <p:blipFill rotWithShape="1">
          <a:blip r:embed="rId14"/>
          <a:srcRect l="9701" t="5811" r="11121" b="7686"/>
          <a:stretch/>
        </p:blipFill>
        <p:spPr>
          <a:xfrm>
            <a:off x="6568732" y="3396343"/>
            <a:ext cx="2301817" cy="1418929"/>
          </a:xfrm>
          <a:prstGeom prst="rect">
            <a:avLst/>
          </a:prstGeom>
        </p:spPr>
      </p:pic>
      <p:grpSp>
        <p:nvGrpSpPr>
          <p:cNvPr id="41" name="Group 40"/>
          <p:cNvGrpSpPr/>
          <p:nvPr/>
        </p:nvGrpSpPr>
        <p:grpSpPr>
          <a:xfrm>
            <a:off x="601659" y="1717511"/>
            <a:ext cx="1760772" cy="965610"/>
            <a:chOff x="3289488" y="1204549"/>
            <a:chExt cx="1240987" cy="680561"/>
          </a:xfrm>
        </p:grpSpPr>
        <p:pic>
          <p:nvPicPr>
            <p:cNvPr id="42" name="Picture 41"/>
            <p:cNvPicPr>
              <a:picLocks noChangeAspect="1"/>
            </p:cNvPicPr>
            <p:nvPr/>
          </p:nvPicPr>
          <p:blipFill>
            <a:blip r:embed="rId15">
              <a:duotone>
                <a:schemeClr val="accent1">
                  <a:shade val="45000"/>
                  <a:satMod val="135000"/>
                </a:schemeClr>
                <a:prstClr val="white"/>
              </a:duotone>
            </a:blip>
            <a:stretch>
              <a:fillRect/>
            </a:stretch>
          </p:blipFill>
          <p:spPr>
            <a:xfrm>
              <a:off x="3404970" y="1204549"/>
              <a:ext cx="873602" cy="536615"/>
            </a:xfrm>
            <a:prstGeom prst="rect">
              <a:avLst/>
            </a:prstGeom>
          </p:spPr>
        </p:pic>
        <p:pic>
          <p:nvPicPr>
            <p:cNvPr id="44" name="Picture 43"/>
            <p:cNvPicPr>
              <a:picLocks noChangeAspect="1"/>
            </p:cNvPicPr>
            <p:nvPr/>
          </p:nvPicPr>
          <p:blipFill>
            <a:blip r:embed="rId16">
              <a:duotone>
                <a:schemeClr val="accent1">
                  <a:shade val="45000"/>
                  <a:satMod val="135000"/>
                </a:schemeClr>
                <a:prstClr val="white"/>
              </a:duotone>
            </a:blip>
            <a:stretch>
              <a:fillRect/>
            </a:stretch>
          </p:blipFill>
          <p:spPr>
            <a:xfrm>
              <a:off x="3779152" y="1425856"/>
              <a:ext cx="751323" cy="459254"/>
            </a:xfrm>
            <a:prstGeom prst="rect">
              <a:avLst/>
            </a:prstGeom>
          </p:spPr>
        </p:pic>
        <p:pic>
          <p:nvPicPr>
            <p:cNvPr id="45" name="Picture 44"/>
            <p:cNvPicPr>
              <a:picLocks noChangeAspect="1"/>
            </p:cNvPicPr>
            <p:nvPr/>
          </p:nvPicPr>
          <p:blipFill>
            <a:blip r:embed="rId17">
              <a:duotone>
                <a:schemeClr val="accent1">
                  <a:shade val="45000"/>
                  <a:satMod val="135000"/>
                </a:schemeClr>
                <a:prstClr val="white"/>
              </a:duotone>
            </a:blip>
            <a:stretch>
              <a:fillRect/>
            </a:stretch>
          </p:blipFill>
          <p:spPr>
            <a:xfrm>
              <a:off x="3289488" y="1477960"/>
              <a:ext cx="653818" cy="390139"/>
            </a:xfrm>
            <a:prstGeom prst="rect">
              <a:avLst/>
            </a:prstGeom>
          </p:spPr>
        </p:pic>
      </p:grpSp>
      <p:grpSp>
        <p:nvGrpSpPr>
          <p:cNvPr id="46" name="Group 45"/>
          <p:cNvGrpSpPr/>
          <p:nvPr/>
        </p:nvGrpSpPr>
        <p:grpSpPr>
          <a:xfrm>
            <a:off x="1065493" y="2522833"/>
            <a:ext cx="634586" cy="309756"/>
            <a:chOff x="1522017" y="2374576"/>
            <a:chExt cx="758694" cy="370336"/>
          </a:xfrm>
        </p:grpSpPr>
        <p:pic>
          <p:nvPicPr>
            <p:cNvPr id="47" name="IoT"/>
            <p:cNvPicPr>
              <a:picLocks noChangeAspect="1"/>
            </p:cNvPicPr>
            <p:nvPr/>
          </p:nvPicPr>
          <p:blipFill>
            <a:blip r:embed="rId1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2017" y="2402466"/>
              <a:ext cx="378950" cy="274863"/>
            </a:xfrm>
            <a:prstGeom prst="rect">
              <a:avLst/>
            </a:prstGeom>
          </p:spPr>
        </p:pic>
        <p:pic>
          <p:nvPicPr>
            <p:cNvPr id="48" name="IoT"/>
            <p:cNvPicPr>
              <a:picLocks noChangeAspect="1"/>
            </p:cNvPicPr>
            <p:nvPr/>
          </p:nvPicPr>
          <p:blipFill>
            <a:blip r:embed="rId1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01762" y="2374576"/>
              <a:ext cx="378949" cy="274864"/>
            </a:xfrm>
            <a:prstGeom prst="rect">
              <a:avLst/>
            </a:prstGeom>
          </p:spPr>
        </p:pic>
        <p:pic>
          <p:nvPicPr>
            <p:cNvPr id="49" name="Picture 48"/>
            <p:cNvPicPr>
              <a:picLocks noChangeAspect="1"/>
            </p:cNvPicPr>
            <p:nvPr/>
          </p:nvPicPr>
          <p:blipFill>
            <a:blip r:embed="rId19">
              <a:duotone>
                <a:schemeClr val="accent1">
                  <a:shade val="45000"/>
                  <a:satMod val="135000"/>
                </a:schemeClr>
                <a:prstClr val="white"/>
              </a:duotone>
            </a:blip>
            <a:stretch>
              <a:fillRect/>
            </a:stretch>
          </p:blipFill>
          <p:spPr>
            <a:xfrm>
              <a:off x="1720113" y="2468957"/>
              <a:ext cx="411595" cy="275955"/>
            </a:xfrm>
            <a:prstGeom prst="rect">
              <a:avLst/>
            </a:prstGeom>
          </p:spPr>
        </p:pic>
      </p:grpSp>
      <p:pic>
        <p:nvPicPr>
          <p:cNvPr id="39" name="Surface Book" hidden="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76596" y="1045578"/>
            <a:ext cx="6983633" cy="3922479"/>
          </a:xfrm>
          <a:prstGeom prst="rect">
            <a:avLst/>
          </a:prstGeom>
        </p:spPr>
      </p:pic>
      <p:pic>
        <p:nvPicPr>
          <p:cNvPr id="40" name="Band" hidden="1"/>
          <p:cNvPicPr>
            <a:picLocks noChangeAspect="1"/>
          </p:cNvPicPr>
          <p:nvPr/>
        </p:nvPicPr>
        <p:blipFill>
          <a:blip r:embed="rId21">
            <a:extLst>
              <a:ext uri="{BEBA8EAE-BF5A-486C-A8C5-ECC9F3942E4B}">
                <a14:imgProps xmlns:a14="http://schemas.microsoft.com/office/drawing/2010/main">
                  <a14:imgLayer r:embed="rId22">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15091" y="1550125"/>
            <a:ext cx="2394024" cy="1346641"/>
          </a:xfrm>
          <a:prstGeom prst="rect">
            <a:avLst/>
          </a:prstGeom>
        </p:spPr>
      </p:pic>
    </p:spTree>
    <p:extLst>
      <p:ext uri="{BB962C8B-B14F-4D97-AF65-F5344CB8AC3E}">
        <p14:creationId xmlns:p14="http://schemas.microsoft.com/office/powerpoint/2010/main" val="2135785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500"/>
                                        <p:tgtEl>
                                          <p:spTgt spid="31"/>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childTnLst>
                          </p:cTn>
                        </p:par>
                        <p:par>
                          <p:cTn id="52" fill="hold">
                            <p:stCondLst>
                              <p:cond delay="3500"/>
                            </p:stCondLst>
                            <p:childTnLst>
                              <p:par>
                                <p:cTn id="53" presetID="10" presetClass="entr" presetSubtype="0"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Bringing our device family together</a:t>
            </a:r>
          </a:p>
        </p:txBody>
      </p:sp>
      <p:sp>
        <p:nvSpPr>
          <p:cNvPr id="4" name="Rectangle 3"/>
          <p:cNvSpPr/>
          <p:nvPr/>
        </p:nvSpPr>
        <p:spPr bwMode="auto">
          <a:xfrm>
            <a:off x="0" y="2327032"/>
            <a:ext cx="9144001" cy="69540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05" fontAlgn="base">
              <a:lnSpc>
                <a:spcPct val="90000"/>
              </a:lnSpc>
              <a:spcBef>
                <a:spcPct val="0"/>
              </a:spcBef>
              <a:spcAft>
                <a:spcPct val="0"/>
              </a:spcAft>
            </a:pPr>
            <a:endParaRPr lang="en-US" sz="1800" dirty="0" err="1">
              <a:gradFill>
                <a:gsLst>
                  <a:gs pos="2917">
                    <a:srgbClr val="737373"/>
                  </a:gs>
                  <a:gs pos="81000">
                    <a:srgbClr val="737373"/>
                  </a:gs>
                </a:gsLst>
                <a:lin ang="5400000" scaled="0"/>
              </a:gradFill>
              <a:ea typeface="Segoe UI" pitchFamily="34" charset="0"/>
              <a:cs typeface="Segoe UI" pitchFamily="34" charset="0"/>
            </a:endParaRPr>
          </a:p>
        </p:txBody>
      </p:sp>
      <p:sp>
        <p:nvSpPr>
          <p:cNvPr id="5" name="Oval 4"/>
          <p:cNvSpPr/>
          <p:nvPr/>
        </p:nvSpPr>
        <p:spPr>
          <a:xfrm>
            <a:off x="180693" y="2458479"/>
            <a:ext cx="394233" cy="394233"/>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6" name="TextBox 5"/>
          <p:cNvSpPr txBox="1"/>
          <p:nvPr/>
        </p:nvSpPr>
        <p:spPr>
          <a:xfrm>
            <a:off x="367628" y="1157176"/>
            <a:ext cx="1503544" cy="609398"/>
          </a:xfrm>
          <a:prstGeom prst="rect">
            <a:avLst/>
          </a:prstGeom>
          <a:noFill/>
        </p:spPr>
        <p:txBody>
          <a:bodyPr wrap="square" lIns="137160" tIns="109728" rIns="137160" bIns="109728" rtlCol="0">
            <a:spAutoFit/>
          </a:bodyPr>
          <a:lstStyle/>
          <a:p>
            <a:pPr>
              <a:lnSpc>
                <a:spcPct val="90000"/>
              </a:lnSpc>
              <a:spcBef>
                <a:spcPts val="600"/>
              </a:spcBef>
            </a:pPr>
            <a:r>
              <a:rPr lang="en-US" dirty="0">
                <a:solidFill>
                  <a:schemeClr val="accent1">
                    <a:lumMod val="75000"/>
                  </a:schemeClr>
                </a:solidFill>
                <a:cs typeface="Segoe UI Bold" panose="020B0802040204020203" pitchFamily="34" charset="0"/>
              </a:rPr>
              <a:t>29 July</a:t>
            </a:r>
            <a:br>
              <a:rPr lang="en-US" dirty="0">
                <a:solidFill>
                  <a:schemeClr val="accent1">
                    <a:lumMod val="75000"/>
                  </a:schemeClr>
                </a:solidFill>
                <a:cs typeface="Segoe UI Bold" panose="020B0802040204020203" pitchFamily="34" charset="0"/>
              </a:rPr>
            </a:br>
            <a:r>
              <a:rPr lang="en-US" dirty="0">
                <a:solidFill>
                  <a:schemeClr val="accent1">
                    <a:lumMod val="75000"/>
                  </a:schemeClr>
                </a:solidFill>
                <a:cs typeface="Segoe UI Bold" panose="020B0802040204020203" pitchFamily="34" charset="0"/>
              </a:rPr>
              <a:t>2015</a:t>
            </a:r>
          </a:p>
        </p:txBody>
      </p:sp>
      <p:grpSp>
        <p:nvGrpSpPr>
          <p:cNvPr id="7" name="Group 6"/>
          <p:cNvGrpSpPr/>
          <p:nvPr/>
        </p:nvGrpSpPr>
        <p:grpSpPr>
          <a:xfrm>
            <a:off x="601659" y="1717511"/>
            <a:ext cx="1760772" cy="965610"/>
            <a:chOff x="3289488" y="1204549"/>
            <a:chExt cx="1240987" cy="680561"/>
          </a:xfrm>
        </p:grpSpPr>
        <p:pic>
          <p:nvPicPr>
            <p:cNvPr id="8" name="Picture 7"/>
            <p:cNvPicPr>
              <a:picLocks noChangeAspect="1"/>
            </p:cNvPicPr>
            <p:nvPr/>
          </p:nvPicPr>
          <p:blipFill>
            <a:blip r:embed="rId3">
              <a:duotone>
                <a:schemeClr val="accent1">
                  <a:shade val="45000"/>
                  <a:satMod val="135000"/>
                </a:schemeClr>
                <a:prstClr val="white"/>
              </a:duotone>
            </a:blip>
            <a:stretch>
              <a:fillRect/>
            </a:stretch>
          </p:blipFill>
          <p:spPr>
            <a:xfrm>
              <a:off x="3404970" y="1204549"/>
              <a:ext cx="873602" cy="536615"/>
            </a:xfrm>
            <a:prstGeom prst="rect">
              <a:avLst/>
            </a:prstGeom>
          </p:spPr>
        </p:pic>
        <p:pic>
          <p:nvPicPr>
            <p:cNvPr id="9" name="Picture 8"/>
            <p:cNvPicPr>
              <a:picLocks noChangeAspect="1"/>
            </p:cNvPicPr>
            <p:nvPr/>
          </p:nvPicPr>
          <p:blipFill>
            <a:blip r:embed="rId4">
              <a:duotone>
                <a:schemeClr val="accent1">
                  <a:shade val="45000"/>
                  <a:satMod val="135000"/>
                </a:schemeClr>
                <a:prstClr val="white"/>
              </a:duotone>
            </a:blip>
            <a:stretch>
              <a:fillRect/>
            </a:stretch>
          </p:blipFill>
          <p:spPr>
            <a:xfrm>
              <a:off x="3779152" y="1425856"/>
              <a:ext cx="751323" cy="459254"/>
            </a:xfrm>
            <a:prstGeom prst="rect">
              <a:avLst/>
            </a:prstGeom>
          </p:spPr>
        </p:pic>
        <p:pic>
          <p:nvPicPr>
            <p:cNvPr id="10" name="Picture 9"/>
            <p:cNvPicPr>
              <a:picLocks noChangeAspect="1"/>
            </p:cNvPicPr>
            <p:nvPr/>
          </p:nvPicPr>
          <p:blipFill>
            <a:blip r:embed="rId5">
              <a:duotone>
                <a:schemeClr val="accent1">
                  <a:shade val="45000"/>
                  <a:satMod val="135000"/>
                </a:schemeClr>
                <a:prstClr val="white"/>
              </a:duotone>
            </a:blip>
            <a:stretch>
              <a:fillRect/>
            </a:stretch>
          </p:blipFill>
          <p:spPr>
            <a:xfrm>
              <a:off x="3289488" y="1477960"/>
              <a:ext cx="653818" cy="390139"/>
            </a:xfrm>
            <a:prstGeom prst="rect">
              <a:avLst/>
            </a:prstGeom>
          </p:spPr>
        </p:pic>
      </p:grpSp>
      <p:grpSp>
        <p:nvGrpSpPr>
          <p:cNvPr id="11" name="Group 10"/>
          <p:cNvGrpSpPr/>
          <p:nvPr/>
        </p:nvGrpSpPr>
        <p:grpSpPr>
          <a:xfrm>
            <a:off x="1065493" y="2522833"/>
            <a:ext cx="634586" cy="309756"/>
            <a:chOff x="1522017" y="2374576"/>
            <a:chExt cx="758694" cy="370336"/>
          </a:xfrm>
        </p:grpSpPr>
        <p:pic>
          <p:nvPicPr>
            <p:cNvPr id="12" name="IoT"/>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2017" y="2402466"/>
              <a:ext cx="378950" cy="274863"/>
            </a:xfrm>
            <a:prstGeom prst="rect">
              <a:avLst/>
            </a:prstGeom>
          </p:spPr>
        </p:pic>
        <p:pic>
          <p:nvPicPr>
            <p:cNvPr id="13" name="IoT"/>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901762" y="2374576"/>
              <a:ext cx="378949" cy="274864"/>
            </a:xfrm>
            <a:prstGeom prst="rect">
              <a:avLst/>
            </a:prstGeom>
          </p:spPr>
        </p:pic>
        <p:pic>
          <p:nvPicPr>
            <p:cNvPr id="14" name="Picture 13"/>
            <p:cNvPicPr>
              <a:picLocks noChangeAspect="1"/>
            </p:cNvPicPr>
            <p:nvPr/>
          </p:nvPicPr>
          <p:blipFill>
            <a:blip r:embed="rId7">
              <a:duotone>
                <a:schemeClr val="accent1">
                  <a:shade val="45000"/>
                  <a:satMod val="135000"/>
                </a:schemeClr>
                <a:prstClr val="white"/>
              </a:duotone>
            </a:blip>
            <a:stretch>
              <a:fillRect/>
            </a:stretch>
          </p:blipFill>
          <p:spPr>
            <a:xfrm>
              <a:off x="1720113" y="2468957"/>
              <a:ext cx="411595" cy="275955"/>
            </a:xfrm>
            <a:prstGeom prst="rect">
              <a:avLst/>
            </a:prstGeom>
          </p:spPr>
        </p:pic>
      </p:grpSp>
      <p:cxnSp>
        <p:nvCxnSpPr>
          <p:cNvPr id="16" name="Straight Connector 15"/>
          <p:cNvCxnSpPr>
            <a:endCxn id="5" idx="0"/>
          </p:cNvCxnSpPr>
          <p:nvPr/>
        </p:nvCxnSpPr>
        <p:spPr>
          <a:xfrm>
            <a:off x="377810" y="1134189"/>
            <a:ext cx="0" cy="13242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2602483" y="2457454"/>
            <a:ext cx="414992" cy="394233"/>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30" name="TextBox 29"/>
          <p:cNvSpPr txBox="1"/>
          <p:nvPr/>
        </p:nvSpPr>
        <p:spPr>
          <a:xfrm>
            <a:off x="2760214" y="1156151"/>
            <a:ext cx="1582713" cy="609398"/>
          </a:xfrm>
          <a:prstGeom prst="rect">
            <a:avLst/>
          </a:prstGeom>
          <a:noFill/>
        </p:spPr>
        <p:txBody>
          <a:bodyPr wrap="square" lIns="137160" tIns="109728" rIns="137160" bIns="109728" rtlCol="0">
            <a:spAutoFit/>
          </a:bodyPr>
          <a:lstStyle/>
          <a:p>
            <a:pPr>
              <a:lnSpc>
                <a:spcPct val="90000"/>
              </a:lnSpc>
              <a:spcBef>
                <a:spcPts val="600"/>
              </a:spcBef>
            </a:pPr>
            <a:r>
              <a:rPr lang="en-US" dirty="0">
                <a:solidFill>
                  <a:schemeClr val="accent1">
                    <a:lumMod val="75000"/>
                  </a:schemeClr>
                </a:solidFill>
                <a:cs typeface="Segoe UI Bold" panose="020B0802040204020203" pitchFamily="34" charset="0"/>
              </a:rPr>
              <a:t>Holiday</a:t>
            </a:r>
            <a:br>
              <a:rPr lang="en-US" dirty="0">
                <a:solidFill>
                  <a:schemeClr val="accent1">
                    <a:lumMod val="75000"/>
                  </a:schemeClr>
                </a:solidFill>
                <a:cs typeface="Segoe UI Bold" panose="020B0802040204020203" pitchFamily="34" charset="0"/>
              </a:rPr>
            </a:br>
            <a:r>
              <a:rPr lang="en-US" dirty="0">
                <a:solidFill>
                  <a:schemeClr val="accent1">
                    <a:lumMod val="75000"/>
                  </a:schemeClr>
                </a:solidFill>
                <a:cs typeface="Segoe UI Bold" panose="020B0802040204020203" pitchFamily="34" charset="0"/>
              </a:rPr>
              <a:t>2015</a:t>
            </a:r>
          </a:p>
        </p:txBody>
      </p:sp>
      <p:cxnSp>
        <p:nvCxnSpPr>
          <p:cNvPr id="31" name="Straight Connector 30"/>
          <p:cNvCxnSpPr>
            <a:endCxn id="27" idx="0"/>
          </p:cNvCxnSpPr>
          <p:nvPr/>
        </p:nvCxnSpPr>
        <p:spPr>
          <a:xfrm flipH="1">
            <a:off x="2809979" y="1133164"/>
            <a:ext cx="8" cy="13242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243906" y="1661960"/>
            <a:ext cx="1389510" cy="1141680"/>
          </a:xfrm>
          <a:prstGeom prst="rect">
            <a:avLst/>
          </a:prstGeom>
        </p:spPr>
      </p:pic>
      <p:grpSp>
        <p:nvGrpSpPr>
          <p:cNvPr id="33" name="Group 32"/>
          <p:cNvGrpSpPr/>
          <p:nvPr/>
        </p:nvGrpSpPr>
        <p:grpSpPr>
          <a:xfrm>
            <a:off x="3183864" y="2415870"/>
            <a:ext cx="624302" cy="416719"/>
            <a:chOff x="2023371" y="1621996"/>
            <a:chExt cx="729991" cy="487267"/>
          </a:xfrm>
        </p:grpSpPr>
        <p:pic>
          <p:nvPicPr>
            <p:cNvPr id="34" name="Picture 33"/>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023371" y="1675611"/>
              <a:ext cx="260394" cy="393562"/>
            </a:xfrm>
            <a:prstGeom prst="rect">
              <a:avLst/>
            </a:prstGeom>
          </p:spPr>
        </p:pic>
        <p:pic>
          <p:nvPicPr>
            <p:cNvPr id="35" name="Picture 34"/>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132124" y="1804560"/>
              <a:ext cx="200088" cy="302414"/>
            </a:xfrm>
            <a:prstGeom prst="rect">
              <a:avLst/>
            </a:prstGeom>
          </p:spPr>
        </p:pic>
        <p:grpSp>
          <p:nvGrpSpPr>
            <p:cNvPr id="36" name="Group 35"/>
            <p:cNvGrpSpPr/>
            <p:nvPr/>
          </p:nvGrpSpPr>
          <p:grpSpPr>
            <a:xfrm>
              <a:off x="2240255" y="1621996"/>
              <a:ext cx="513107" cy="487267"/>
              <a:chOff x="-859587" y="3221256"/>
              <a:chExt cx="1194096" cy="1133954"/>
            </a:xfrm>
          </p:grpSpPr>
          <p:pic>
            <p:nvPicPr>
              <p:cNvPr id="37" name="Small Tablet"/>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r="74010"/>
              <a:stretch/>
            </p:blipFill>
            <p:spPr>
              <a:xfrm>
                <a:off x="-859587" y="3348787"/>
                <a:ext cx="322999" cy="976369"/>
              </a:xfrm>
              <a:prstGeom prst="rect">
                <a:avLst/>
              </a:prstGeom>
            </p:spPr>
          </p:pic>
          <p:pic>
            <p:nvPicPr>
              <p:cNvPr id="38" name="Picture 37"/>
              <p:cNvPicPr>
                <a:picLocks noChangeAspect="1"/>
              </p:cNvPicPr>
              <p:nvPr/>
            </p:nvPicPr>
            <p:blipFill>
              <a:blip r:embed="rId11">
                <a:duotone>
                  <a:schemeClr val="accent1">
                    <a:shade val="45000"/>
                    <a:satMod val="135000"/>
                  </a:schemeClr>
                  <a:prstClr val="white"/>
                </a:duotone>
              </a:blip>
              <a:stretch>
                <a:fillRect/>
              </a:stretch>
            </p:blipFill>
            <p:spPr>
              <a:xfrm>
                <a:off x="-720190" y="3221256"/>
                <a:ext cx="1054699" cy="1133954"/>
              </a:xfrm>
              <a:prstGeom prst="rect">
                <a:avLst/>
              </a:prstGeom>
            </p:spPr>
          </p:pic>
        </p:grpSp>
      </p:grpSp>
      <p:sp>
        <p:nvSpPr>
          <p:cNvPr id="47" name="Oval 46"/>
          <p:cNvSpPr/>
          <p:nvPr/>
        </p:nvSpPr>
        <p:spPr>
          <a:xfrm>
            <a:off x="5024465" y="2459255"/>
            <a:ext cx="414992" cy="394233"/>
          </a:xfrm>
          <a:prstGeom prst="ellipse">
            <a:avLst/>
          </a:prstGeom>
          <a:ln w="1905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sp>
        <p:nvSpPr>
          <p:cNvPr id="48" name="TextBox 47"/>
          <p:cNvSpPr txBox="1"/>
          <p:nvPr/>
        </p:nvSpPr>
        <p:spPr>
          <a:xfrm>
            <a:off x="5182196" y="1157952"/>
            <a:ext cx="1582713" cy="609398"/>
          </a:xfrm>
          <a:prstGeom prst="rect">
            <a:avLst/>
          </a:prstGeom>
          <a:noFill/>
        </p:spPr>
        <p:txBody>
          <a:bodyPr wrap="square" lIns="137160" tIns="109728" rIns="137160" bIns="109728" rtlCol="0">
            <a:spAutoFit/>
          </a:bodyPr>
          <a:lstStyle/>
          <a:p>
            <a:pPr>
              <a:lnSpc>
                <a:spcPct val="90000"/>
              </a:lnSpc>
              <a:spcBef>
                <a:spcPts val="600"/>
              </a:spcBef>
            </a:pPr>
            <a:r>
              <a:rPr lang="en-US" dirty="0">
                <a:solidFill>
                  <a:schemeClr val="accent1">
                    <a:lumMod val="75000"/>
                  </a:schemeClr>
                </a:solidFill>
                <a:latin typeface="Segoe UI Bold" panose="020B0802040204020203" pitchFamily="34" charset="0"/>
                <a:cs typeface="Segoe UI Bold" panose="020B0802040204020203" pitchFamily="34" charset="0"/>
              </a:rPr>
              <a:t>Early</a:t>
            </a:r>
            <a:br>
              <a:rPr lang="en-US" dirty="0">
                <a:solidFill>
                  <a:schemeClr val="accent1">
                    <a:lumMod val="75000"/>
                  </a:schemeClr>
                </a:solidFill>
                <a:latin typeface="Segoe UI Bold" panose="020B0802040204020203" pitchFamily="34" charset="0"/>
                <a:cs typeface="Segoe UI Bold" panose="020B0802040204020203" pitchFamily="34" charset="0"/>
              </a:rPr>
            </a:br>
            <a:r>
              <a:rPr lang="en-US" dirty="0">
                <a:solidFill>
                  <a:schemeClr val="accent1">
                    <a:lumMod val="75000"/>
                  </a:schemeClr>
                </a:solidFill>
                <a:latin typeface="Segoe UI Bold" panose="020B0802040204020203" pitchFamily="34" charset="0"/>
                <a:cs typeface="Segoe UI Bold" panose="020B0802040204020203" pitchFamily="34" charset="0"/>
              </a:rPr>
              <a:t>2016</a:t>
            </a:r>
          </a:p>
        </p:txBody>
      </p:sp>
      <p:cxnSp>
        <p:nvCxnSpPr>
          <p:cNvPr id="49" name="Straight Connector 48"/>
          <p:cNvCxnSpPr>
            <a:endCxn id="47" idx="0"/>
          </p:cNvCxnSpPr>
          <p:nvPr/>
        </p:nvCxnSpPr>
        <p:spPr>
          <a:xfrm flipH="1">
            <a:off x="5231961" y="1134965"/>
            <a:ext cx="8" cy="132429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rotWithShape="1">
          <a:blip r:embed="rId12">
            <a:duotone>
              <a:schemeClr val="accent1">
                <a:shade val="45000"/>
                <a:satMod val="135000"/>
              </a:schemeClr>
              <a:prstClr val="white"/>
            </a:duotone>
          </a:blip>
          <a:srcRect l="8702" t="2980" r="10322" b="10116"/>
          <a:stretch/>
        </p:blipFill>
        <p:spPr>
          <a:xfrm>
            <a:off x="272902" y="3319503"/>
            <a:ext cx="2708504" cy="1633186"/>
          </a:xfrm>
          <a:prstGeom prst="rect">
            <a:avLst/>
          </a:prstGeom>
        </p:spPr>
      </p:pic>
      <p:pic>
        <p:nvPicPr>
          <p:cNvPr id="63" name="Picture 62"/>
          <p:cNvPicPr>
            <a:picLocks noChangeAspect="1"/>
          </p:cNvPicPr>
          <p:nvPr/>
        </p:nvPicPr>
        <p:blipFill>
          <a:blip r:embed="rId13">
            <a:duotone>
              <a:schemeClr val="accent1">
                <a:shade val="45000"/>
                <a:satMod val="135000"/>
              </a:schemeClr>
              <a:prstClr val="white"/>
            </a:duotone>
          </a:blip>
          <a:stretch>
            <a:fillRect/>
          </a:stretch>
        </p:blipFill>
        <p:spPr>
          <a:xfrm>
            <a:off x="3802199" y="2951405"/>
            <a:ext cx="2046508" cy="1563706"/>
          </a:xfrm>
          <a:prstGeom prst="rect">
            <a:avLst/>
          </a:prstGeom>
        </p:spPr>
      </p:pic>
      <p:pic>
        <p:nvPicPr>
          <p:cNvPr id="64" name="Picture 63"/>
          <p:cNvPicPr>
            <a:picLocks noChangeAspect="1"/>
          </p:cNvPicPr>
          <p:nvPr/>
        </p:nvPicPr>
        <p:blipFill>
          <a:blip r:embed="rId14">
            <a:duotone>
              <a:schemeClr val="accent1">
                <a:shade val="45000"/>
                <a:satMod val="135000"/>
              </a:schemeClr>
              <a:prstClr val="white"/>
            </a:duotone>
          </a:blip>
          <a:stretch>
            <a:fillRect/>
          </a:stretch>
        </p:blipFill>
        <p:spPr>
          <a:xfrm>
            <a:off x="377809" y="3738440"/>
            <a:ext cx="810838" cy="457240"/>
          </a:xfrm>
          <a:prstGeom prst="rect">
            <a:avLst/>
          </a:prstGeom>
        </p:spPr>
      </p:pic>
      <p:pic>
        <p:nvPicPr>
          <p:cNvPr id="65" name="Picture 64"/>
          <p:cNvPicPr>
            <a:picLocks noChangeAspect="1"/>
          </p:cNvPicPr>
          <p:nvPr/>
        </p:nvPicPr>
        <p:blipFill>
          <a:blip r:embed="rId15">
            <a:duotone>
              <a:schemeClr val="accent1">
                <a:shade val="45000"/>
                <a:satMod val="135000"/>
              </a:schemeClr>
              <a:prstClr val="white"/>
            </a:duotone>
          </a:blip>
          <a:stretch>
            <a:fillRect/>
          </a:stretch>
        </p:blipFill>
        <p:spPr>
          <a:xfrm>
            <a:off x="2793652" y="3781052"/>
            <a:ext cx="1382012" cy="1034221"/>
          </a:xfrm>
          <a:prstGeom prst="rect">
            <a:avLst/>
          </a:prstGeom>
        </p:spPr>
      </p:pic>
      <p:pic>
        <p:nvPicPr>
          <p:cNvPr id="66" name="Picture 65"/>
          <p:cNvPicPr>
            <a:picLocks noChangeAspect="1"/>
          </p:cNvPicPr>
          <p:nvPr/>
        </p:nvPicPr>
        <p:blipFill>
          <a:blip r:embed="rId16">
            <a:duotone>
              <a:schemeClr val="accent1">
                <a:shade val="45000"/>
                <a:satMod val="135000"/>
              </a:schemeClr>
              <a:prstClr val="white"/>
            </a:duotone>
          </a:blip>
          <a:stretch>
            <a:fillRect/>
          </a:stretch>
        </p:blipFill>
        <p:spPr>
          <a:xfrm>
            <a:off x="4014655" y="4025805"/>
            <a:ext cx="1384234" cy="1016547"/>
          </a:xfrm>
          <a:prstGeom prst="rect">
            <a:avLst/>
          </a:prstGeom>
        </p:spPr>
      </p:pic>
      <p:pic>
        <p:nvPicPr>
          <p:cNvPr id="67" name="Picture 66"/>
          <p:cNvPicPr>
            <a:picLocks noChangeAspect="1"/>
          </p:cNvPicPr>
          <p:nvPr/>
        </p:nvPicPr>
        <p:blipFill>
          <a:blip r:embed="rId17">
            <a:duotone>
              <a:schemeClr val="accent1">
                <a:shade val="45000"/>
                <a:satMod val="135000"/>
              </a:schemeClr>
              <a:prstClr val="white"/>
            </a:duotone>
          </a:blip>
          <a:stretch>
            <a:fillRect/>
          </a:stretch>
        </p:blipFill>
        <p:spPr>
          <a:xfrm>
            <a:off x="5184498" y="3931994"/>
            <a:ext cx="1537601" cy="924391"/>
          </a:xfrm>
          <a:prstGeom prst="rect">
            <a:avLst/>
          </a:prstGeom>
        </p:spPr>
      </p:pic>
      <p:pic>
        <p:nvPicPr>
          <p:cNvPr id="68" name="Picture 67"/>
          <p:cNvPicPr>
            <a:picLocks noChangeAspect="1"/>
          </p:cNvPicPr>
          <p:nvPr/>
        </p:nvPicPr>
        <p:blipFill>
          <a:blip r:embed="rId18">
            <a:duotone>
              <a:schemeClr val="accent1">
                <a:shade val="45000"/>
                <a:satMod val="135000"/>
              </a:schemeClr>
              <a:prstClr val="white"/>
            </a:duotone>
          </a:blip>
          <a:stretch>
            <a:fillRect/>
          </a:stretch>
        </p:blipFill>
        <p:spPr>
          <a:xfrm>
            <a:off x="7595492" y="2940235"/>
            <a:ext cx="1502491" cy="1458516"/>
          </a:xfrm>
          <a:prstGeom prst="rect">
            <a:avLst/>
          </a:prstGeom>
        </p:spPr>
      </p:pic>
      <p:pic>
        <p:nvPicPr>
          <p:cNvPr id="69" name="Picture 68"/>
          <p:cNvPicPr>
            <a:picLocks noChangeAspect="1"/>
          </p:cNvPicPr>
          <p:nvPr/>
        </p:nvPicPr>
        <p:blipFill rotWithShape="1">
          <a:blip r:embed="rId19">
            <a:duotone>
              <a:schemeClr val="accent1">
                <a:shade val="45000"/>
                <a:satMod val="135000"/>
              </a:schemeClr>
              <a:prstClr val="white"/>
            </a:duotone>
          </a:blip>
          <a:srcRect l="9701" t="5811" r="11121" b="7686"/>
          <a:stretch/>
        </p:blipFill>
        <p:spPr>
          <a:xfrm>
            <a:off x="6568732" y="3396343"/>
            <a:ext cx="2301817" cy="1418929"/>
          </a:xfrm>
          <a:prstGeom prst="rect">
            <a:avLst/>
          </a:prstGeom>
        </p:spPr>
      </p:pic>
      <p:pic>
        <p:nvPicPr>
          <p:cNvPr id="50" name="MS TV"/>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063566" y="1184672"/>
            <a:ext cx="2728900" cy="1591390"/>
          </a:xfrm>
          <a:prstGeom prst="rect">
            <a:avLst/>
          </a:prstGeom>
        </p:spPr>
      </p:pic>
      <p:pic>
        <p:nvPicPr>
          <p:cNvPr id="51" name="hololense glass" descr="141215_B-hero_01.png"/>
          <p:cNvPicPr>
            <a:picLocks noChangeAspect="1"/>
          </p:cNvPicPr>
          <p:nvPr/>
        </p:nvPicPr>
        <p:blipFill rotWithShape="1">
          <a:blip r:embed="rId21" cstate="print">
            <a:extLst>
              <a:ext uri="{28A0092B-C50C-407E-A947-70E740481C1C}">
                <a14:useLocalDpi xmlns:a14="http://schemas.microsoft.com/office/drawing/2010/main" val="0"/>
              </a:ext>
            </a:extLst>
          </a:blip>
          <a:srcRect l="12333" t="23140" r="7378" b="17105"/>
          <a:stretch/>
        </p:blipFill>
        <p:spPr>
          <a:xfrm>
            <a:off x="5626695" y="2304481"/>
            <a:ext cx="1355846" cy="535042"/>
          </a:xfrm>
          <a:prstGeom prst="rect">
            <a:avLst/>
          </a:prstGeom>
          <a:noFill/>
          <a:ln>
            <a:noFill/>
          </a:ln>
        </p:spPr>
      </p:pic>
    </p:spTree>
    <p:extLst>
      <p:ext uri="{BB962C8B-B14F-4D97-AF65-F5344CB8AC3E}">
        <p14:creationId xmlns:p14="http://schemas.microsoft.com/office/powerpoint/2010/main" val="46053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500"/>
                                        <p:tgtEl>
                                          <p:spTgt spid="48"/>
                                        </p:tgtEl>
                                      </p:cBhvr>
                                    </p:animEffect>
                                  </p:childTnLst>
                                </p:cTn>
                              </p:par>
                              <p:par>
                                <p:cTn id="15" presetID="10" presetClass="entr" presetSubtype="0" fill="hold" nodeType="withEffect">
                                  <p:stCondLst>
                                    <p:cond delay="50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29" y="154115"/>
            <a:ext cx="1979297" cy="736600"/>
          </a:xfrm>
        </p:spPr>
        <p:txBody>
          <a:bodyPr/>
          <a:lstStyle/>
          <a:p>
            <a:r>
              <a:rPr lang="en-US" dirty="0"/>
              <a:t>HoloLens</a:t>
            </a:r>
          </a:p>
        </p:txBody>
      </p:sp>
      <p:pic>
        <p:nvPicPr>
          <p:cNvPr id="3" name="Picture 2"/>
          <p:cNvPicPr>
            <a:picLocks noChangeAspect="1"/>
          </p:cNvPicPr>
          <p:nvPr/>
        </p:nvPicPr>
        <p:blipFill>
          <a:blip r:embed="rId2"/>
          <a:stretch>
            <a:fillRect/>
          </a:stretch>
        </p:blipFill>
        <p:spPr>
          <a:xfrm>
            <a:off x="2181226" y="0"/>
            <a:ext cx="7715250" cy="5143500"/>
          </a:xfrm>
          <a:prstGeom prst="rect">
            <a:avLst/>
          </a:prstGeom>
        </p:spPr>
      </p:pic>
      <p:pic>
        <p:nvPicPr>
          <p:cNvPr id="4" name="Picture 3"/>
          <p:cNvPicPr>
            <a:picLocks noChangeAspect="1"/>
          </p:cNvPicPr>
          <p:nvPr/>
        </p:nvPicPr>
        <p:blipFill>
          <a:blip r:embed="rId3"/>
          <a:stretch>
            <a:fillRect/>
          </a:stretch>
        </p:blipFill>
        <p:spPr>
          <a:xfrm>
            <a:off x="762001" y="811943"/>
            <a:ext cx="7653867" cy="43053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194920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3"/>
                                        </p:tgtEl>
                                        <p:attrNameLst>
                                          <p:attrName>style.opacity</p:attrName>
                                        </p:attrNameLst>
                                      </p:cBhvr>
                                      <p:to>
                                        <p:strVal val="0.5"/>
                                      </p:to>
                                    </p:set>
                                    <p:animEffect filter="image" prLst="opacity: 0.5">
                                      <p:cBhvr rctx="IE">
                                        <p:cTn id="9"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lstStyle/>
          <a:p>
            <a:r>
              <a:rPr lang="en-US" b="0" dirty="0"/>
              <a:t>Universal Windows Platform</a:t>
            </a:r>
          </a:p>
        </p:txBody>
      </p:sp>
      <p:grpSp>
        <p:nvGrpSpPr>
          <p:cNvPr id="144" name="Tier 3"/>
          <p:cNvGrpSpPr/>
          <p:nvPr/>
        </p:nvGrpSpPr>
        <p:grpSpPr>
          <a:xfrm>
            <a:off x="364002" y="3961685"/>
            <a:ext cx="8436554" cy="573392"/>
            <a:chOff x="364002" y="4141782"/>
            <a:chExt cx="8436554" cy="573392"/>
          </a:xfrm>
        </p:grpSpPr>
        <p:sp>
          <p:nvSpPr>
            <p:cNvPr id="116" name="Rectangle 115"/>
            <p:cNvSpPr/>
            <p:nvPr/>
          </p:nvSpPr>
          <p:spPr>
            <a:xfrm>
              <a:off x="364002" y="4141782"/>
              <a:ext cx="8436554" cy="573392"/>
            </a:xfrm>
            <a:prstGeom prst="rect">
              <a:avLst/>
            </a:prstGeom>
            <a:solidFill>
              <a:srgbClr val="00205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grpSp>
          <p:nvGrpSpPr>
            <p:cNvPr id="54" name="Group 53"/>
            <p:cNvGrpSpPr/>
            <p:nvPr/>
          </p:nvGrpSpPr>
          <p:grpSpPr>
            <a:xfrm>
              <a:off x="1234853" y="4305281"/>
              <a:ext cx="1432437" cy="238907"/>
              <a:chOff x="1159966" y="4305281"/>
              <a:chExt cx="1432437" cy="238907"/>
            </a:xfrm>
          </p:grpSpPr>
          <p:sp>
            <p:nvSpPr>
              <p:cNvPr id="108" name="TextBox 107"/>
              <p:cNvSpPr txBox="1"/>
              <p:nvPr/>
            </p:nvSpPr>
            <p:spPr>
              <a:xfrm>
                <a:off x="1383507" y="4337818"/>
                <a:ext cx="1208896" cy="193899"/>
              </a:xfrm>
              <a:prstGeom prst="rect">
                <a:avLst/>
              </a:prstGeom>
              <a:noFill/>
            </p:spPr>
            <p:txBody>
              <a:bodyPr wrap="square" lIns="0" tIns="0" rIns="0" bIns="0" rtlCol="0">
                <a:spAutoFit/>
              </a:bodyPr>
              <a:lstStyle/>
              <a:p>
                <a:pPr algn="ctr">
                  <a:lnSpc>
                    <a:spcPct val="90000"/>
                  </a:lnSpc>
                  <a:spcBef>
                    <a:spcPts val="600"/>
                  </a:spcBef>
                </a:pPr>
                <a:r>
                  <a:rPr lang="en-US" dirty="0">
                    <a:solidFill>
                      <a:schemeClr val="bg1"/>
                    </a:solidFill>
                    <a:latin typeface="+mj-lt"/>
                    <a:ea typeface="Segoe UI" pitchFamily="34" charset="0"/>
                    <a:cs typeface="Segoe UI Semibold" panose="020B0702040204020203" pitchFamily="34" charset="0"/>
                  </a:rPr>
                  <a:t>Configuration</a:t>
                </a:r>
              </a:p>
            </p:txBody>
          </p:sp>
          <p:grpSp>
            <p:nvGrpSpPr>
              <p:cNvPr id="38" name="Group 10"/>
              <p:cNvGrpSpPr>
                <a:grpSpLocks noChangeAspect="1"/>
              </p:cNvGrpSpPr>
              <p:nvPr/>
            </p:nvGrpSpPr>
            <p:grpSpPr bwMode="auto">
              <a:xfrm>
                <a:off x="1159966" y="4305281"/>
                <a:ext cx="238909" cy="238907"/>
                <a:chOff x="2713" y="1529"/>
                <a:chExt cx="334" cy="334"/>
              </a:xfrm>
              <a:solidFill>
                <a:schemeClr val="bg1"/>
              </a:solidFill>
            </p:grpSpPr>
            <p:sp>
              <p:nvSpPr>
                <p:cNvPr id="40" name="Freeform 11"/>
                <p:cNvSpPr>
                  <a:spLocks noEditPoints="1"/>
                </p:cNvSpPr>
                <p:nvPr/>
              </p:nvSpPr>
              <p:spPr bwMode="auto">
                <a:xfrm>
                  <a:off x="2713" y="1529"/>
                  <a:ext cx="334" cy="334"/>
                </a:xfrm>
                <a:custGeom>
                  <a:avLst/>
                  <a:gdLst>
                    <a:gd name="T0" fmla="*/ 120 w 138"/>
                    <a:gd name="T1" fmla="*/ 70 h 138"/>
                    <a:gd name="T2" fmla="*/ 138 w 138"/>
                    <a:gd name="T3" fmla="*/ 63 h 138"/>
                    <a:gd name="T4" fmla="*/ 131 w 138"/>
                    <a:gd name="T5" fmla="*/ 41 h 138"/>
                    <a:gd name="T6" fmla="*/ 113 w 138"/>
                    <a:gd name="T7" fmla="*/ 43 h 138"/>
                    <a:gd name="T8" fmla="*/ 106 w 138"/>
                    <a:gd name="T9" fmla="*/ 34 h 138"/>
                    <a:gd name="T10" fmla="*/ 113 w 138"/>
                    <a:gd name="T11" fmla="*/ 16 h 138"/>
                    <a:gd name="T12" fmla="*/ 93 w 138"/>
                    <a:gd name="T13" fmla="*/ 5 h 138"/>
                    <a:gd name="T14" fmla="*/ 81 w 138"/>
                    <a:gd name="T15" fmla="*/ 21 h 138"/>
                    <a:gd name="T16" fmla="*/ 68 w 138"/>
                    <a:gd name="T17" fmla="*/ 18 h 138"/>
                    <a:gd name="T18" fmla="*/ 61 w 138"/>
                    <a:gd name="T19" fmla="*/ 0 h 138"/>
                    <a:gd name="T20" fmla="*/ 39 w 138"/>
                    <a:gd name="T21" fmla="*/ 7 h 138"/>
                    <a:gd name="T22" fmla="*/ 41 w 138"/>
                    <a:gd name="T23" fmla="*/ 25 h 138"/>
                    <a:gd name="T24" fmla="*/ 34 w 138"/>
                    <a:gd name="T25" fmla="*/ 32 h 138"/>
                    <a:gd name="T26" fmla="*/ 16 w 138"/>
                    <a:gd name="T27" fmla="*/ 25 h 138"/>
                    <a:gd name="T28" fmla="*/ 5 w 138"/>
                    <a:gd name="T29" fmla="*/ 45 h 138"/>
                    <a:gd name="T30" fmla="*/ 18 w 138"/>
                    <a:gd name="T31" fmla="*/ 57 h 138"/>
                    <a:gd name="T32" fmla="*/ 16 w 138"/>
                    <a:gd name="T33" fmla="*/ 68 h 138"/>
                    <a:gd name="T34" fmla="*/ 0 w 138"/>
                    <a:gd name="T35" fmla="*/ 75 h 138"/>
                    <a:gd name="T36" fmla="*/ 5 w 138"/>
                    <a:gd name="T37" fmla="*/ 97 h 138"/>
                    <a:gd name="T38" fmla="*/ 25 w 138"/>
                    <a:gd name="T39" fmla="*/ 95 h 138"/>
                    <a:gd name="T40" fmla="*/ 32 w 138"/>
                    <a:gd name="T41" fmla="*/ 106 h 138"/>
                    <a:gd name="T42" fmla="*/ 25 w 138"/>
                    <a:gd name="T43" fmla="*/ 122 h 138"/>
                    <a:gd name="T44" fmla="*/ 45 w 138"/>
                    <a:gd name="T45" fmla="*/ 133 h 138"/>
                    <a:gd name="T46" fmla="*/ 57 w 138"/>
                    <a:gd name="T47" fmla="*/ 120 h 138"/>
                    <a:gd name="T48" fmla="*/ 68 w 138"/>
                    <a:gd name="T49" fmla="*/ 120 h 138"/>
                    <a:gd name="T50" fmla="*/ 75 w 138"/>
                    <a:gd name="T51" fmla="*/ 138 h 138"/>
                    <a:gd name="T52" fmla="*/ 97 w 138"/>
                    <a:gd name="T53" fmla="*/ 131 h 138"/>
                    <a:gd name="T54" fmla="*/ 95 w 138"/>
                    <a:gd name="T55" fmla="*/ 113 h 138"/>
                    <a:gd name="T56" fmla="*/ 104 w 138"/>
                    <a:gd name="T57" fmla="*/ 106 h 138"/>
                    <a:gd name="T58" fmla="*/ 122 w 138"/>
                    <a:gd name="T59" fmla="*/ 113 h 138"/>
                    <a:gd name="T60" fmla="*/ 133 w 138"/>
                    <a:gd name="T61" fmla="*/ 93 h 138"/>
                    <a:gd name="T62" fmla="*/ 117 w 138"/>
                    <a:gd name="T63" fmla="*/ 81 h 138"/>
                    <a:gd name="T64" fmla="*/ 120 w 138"/>
                    <a:gd name="T65" fmla="*/ 70 h 138"/>
                    <a:gd name="T66" fmla="*/ 84 w 138"/>
                    <a:gd name="T67" fmla="*/ 97 h 138"/>
                    <a:gd name="T68" fmla="*/ 41 w 138"/>
                    <a:gd name="T69" fmla="*/ 84 h 138"/>
                    <a:gd name="T70" fmla="*/ 54 w 138"/>
                    <a:gd name="T71" fmla="*/ 41 h 138"/>
                    <a:gd name="T72" fmla="*/ 97 w 138"/>
                    <a:gd name="T73" fmla="*/ 54 h 138"/>
                    <a:gd name="T74" fmla="*/ 84 w 138"/>
                    <a:gd name="T75" fmla="*/ 9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8" h="138">
                      <a:moveTo>
                        <a:pt x="120" y="70"/>
                      </a:moveTo>
                      <a:cubicBezTo>
                        <a:pt x="138" y="63"/>
                        <a:pt x="138" y="63"/>
                        <a:pt x="138" y="63"/>
                      </a:cubicBezTo>
                      <a:cubicBezTo>
                        <a:pt x="131" y="41"/>
                        <a:pt x="131" y="41"/>
                        <a:pt x="131" y="41"/>
                      </a:cubicBezTo>
                      <a:cubicBezTo>
                        <a:pt x="113" y="43"/>
                        <a:pt x="113" y="43"/>
                        <a:pt x="113" y="43"/>
                      </a:cubicBezTo>
                      <a:cubicBezTo>
                        <a:pt x="111" y="39"/>
                        <a:pt x="108" y="36"/>
                        <a:pt x="106" y="34"/>
                      </a:cubicBezTo>
                      <a:cubicBezTo>
                        <a:pt x="113" y="16"/>
                        <a:pt x="113" y="16"/>
                        <a:pt x="113" y="16"/>
                      </a:cubicBezTo>
                      <a:cubicBezTo>
                        <a:pt x="93" y="5"/>
                        <a:pt x="93" y="5"/>
                        <a:pt x="93" y="5"/>
                      </a:cubicBezTo>
                      <a:cubicBezTo>
                        <a:pt x="81" y="21"/>
                        <a:pt x="81" y="21"/>
                        <a:pt x="81" y="21"/>
                      </a:cubicBezTo>
                      <a:cubicBezTo>
                        <a:pt x="77" y="18"/>
                        <a:pt x="72" y="18"/>
                        <a:pt x="68" y="18"/>
                      </a:cubicBezTo>
                      <a:cubicBezTo>
                        <a:pt x="61" y="0"/>
                        <a:pt x="61" y="0"/>
                        <a:pt x="61" y="0"/>
                      </a:cubicBezTo>
                      <a:cubicBezTo>
                        <a:pt x="39" y="7"/>
                        <a:pt x="39" y="7"/>
                        <a:pt x="39" y="7"/>
                      </a:cubicBezTo>
                      <a:cubicBezTo>
                        <a:pt x="41" y="25"/>
                        <a:pt x="41" y="25"/>
                        <a:pt x="41" y="25"/>
                      </a:cubicBezTo>
                      <a:cubicBezTo>
                        <a:pt x="39" y="27"/>
                        <a:pt x="36" y="30"/>
                        <a:pt x="34" y="32"/>
                      </a:cubicBezTo>
                      <a:cubicBezTo>
                        <a:pt x="16" y="25"/>
                        <a:pt x="16" y="25"/>
                        <a:pt x="16" y="25"/>
                      </a:cubicBezTo>
                      <a:cubicBezTo>
                        <a:pt x="5" y="45"/>
                        <a:pt x="5" y="45"/>
                        <a:pt x="5" y="45"/>
                      </a:cubicBezTo>
                      <a:cubicBezTo>
                        <a:pt x="18" y="57"/>
                        <a:pt x="18" y="57"/>
                        <a:pt x="18" y="57"/>
                      </a:cubicBezTo>
                      <a:cubicBezTo>
                        <a:pt x="18" y="61"/>
                        <a:pt x="16" y="63"/>
                        <a:pt x="16" y="68"/>
                      </a:cubicBezTo>
                      <a:cubicBezTo>
                        <a:pt x="0" y="75"/>
                        <a:pt x="0" y="75"/>
                        <a:pt x="0" y="75"/>
                      </a:cubicBezTo>
                      <a:cubicBezTo>
                        <a:pt x="5" y="97"/>
                        <a:pt x="5" y="97"/>
                        <a:pt x="5" y="97"/>
                      </a:cubicBezTo>
                      <a:cubicBezTo>
                        <a:pt x="25" y="95"/>
                        <a:pt x="25" y="95"/>
                        <a:pt x="25" y="95"/>
                      </a:cubicBezTo>
                      <a:cubicBezTo>
                        <a:pt x="27" y="99"/>
                        <a:pt x="30" y="102"/>
                        <a:pt x="32" y="106"/>
                      </a:cubicBezTo>
                      <a:cubicBezTo>
                        <a:pt x="25" y="122"/>
                        <a:pt x="25" y="122"/>
                        <a:pt x="25" y="122"/>
                      </a:cubicBezTo>
                      <a:cubicBezTo>
                        <a:pt x="45" y="133"/>
                        <a:pt x="45" y="133"/>
                        <a:pt x="45" y="133"/>
                      </a:cubicBezTo>
                      <a:cubicBezTo>
                        <a:pt x="57" y="120"/>
                        <a:pt x="57" y="120"/>
                        <a:pt x="57" y="120"/>
                      </a:cubicBezTo>
                      <a:cubicBezTo>
                        <a:pt x="59" y="120"/>
                        <a:pt x="63" y="120"/>
                        <a:pt x="68" y="120"/>
                      </a:cubicBezTo>
                      <a:cubicBezTo>
                        <a:pt x="75" y="138"/>
                        <a:pt x="75" y="138"/>
                        <a:pt x="75" y="138"/>
                      </a:cubicBezTo>
                      <a:cubicBezTo>
                        <a:pt x="97" y="131"/>
                        <a:pt x="97" y="131"/>
                        <a:pt x="97" y="131"/>
                      </a:cubicBezTo>
                      <a:cubicBezTo>
                        <a:pt x="95" y="113"/>
                        <a:pt x="95" y="113"/>
                        <a:pt x="95" y="113"/>
                      </a:cubicBezTo>
                      <a:cubicBezTo>
                        <a:pt x="99" y="111"/>
                        <a:pt x="102" y="108"/>
                        <a:pt x="104" y="106"/>
                      </a:cubicBezTo>
                      <a:cubicBezTo>
                        <a:pt x="122" y="113"/>
                        <a:pt x="122" y="113"/>
                        <a:pt x="122" y="113"/>
                      </a:cubicBezTo>
                      <a:cubicBezTo>
                        <a:pt x="133" y="93"/>
                        <a:pt x="133" y="93"/>
                        <a:pt x="133" y="93"/>
                      </a:cubicBezTo>
                      <a:cubicBezTo>
                        <a:pt x="117" y="81"/>
                        <a:pt x="117" y="81"/>
                        <a:pt x="117" y="81"/>
                      </a:cubicBezTo>
                      <a:cubicBezTo>
                        <a:pt x="120" y="77"/>
                        <a:pt x="120" y="75"/>
                        <a:pt x="120" y="70"/>
                      </a:cubicBezTo>
                      <a:close/>
                      <a:moveTo>
                        <a:pt x="84" y="97"/>
                      </a:moveTo>
                      <a:cubicBezTo>
                        <a:pt x="68" y="106"/>
                        <a:pt x="48" y="99"/>
                        <a:pt x="41" y="84"/>
                      </a:cubicBezTo>
                      <a:cubicBezTo>
                        <a:pt x="32" y="68"/>
                        <a:pt x="39" y="48"/>
                        <a:pt x="54" y="41"/>
                      </a:cubicBezTo>
                      <a:cubicBezTo>
                        <a:pt x="70" y="32"/>
                        <a:pt x="88" y="39"/>
                        <a:pt x="97" y="54"/>
                      </a:cubicBezTo>
                      <a:cubicBezTo>
                        <a:pt x="106" y="70"/>
                        <a:pt x="99" y="90"/>
                        <a:pt x="84"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2844" y="1667"/>
                  <a:ext cx="65" cy="58"/>
                </a:xfrm>
                <a:custGeom>
                  <a:avLst/>
                  <a:gdLst>
                    <a:gd name="T0" fmla="*/ 9 w 27"/>
                    <a:gd name="T1" fmla="*/ 2 h 24"/>
                    <a:gd name="T2" fmla="*/ 5 w 27"/>
                    <a:gd name="T3" fmla="*/ 18 h 24"/>
                    <a:gd name="T4" fmla="*/ 21 w 27"/>
                    <a:gd name="T5" fmla="*/ 22 h 24"/>
                    <a:gd name="T6" fmla="*/ 25 w 27"/>
                    <a:gd name="T7" fmla="*/ 6 h 24"/>
                    <a:gd name="T8" fmla="*/ 9 w 27"/>
                    <a:gd name="T9" fmla="*/ 2 h 24"/>
                  </a:gdLst>
                  <a:ahLst/>
                  <a:cxnLst>
                    <a:cxn ang="0">
                      <a:pos x="T0" y="T1"/>
                    </a:cxn>
                    <a:cxn ang="0">
                      <a:pos x="T2" y="T3"/>
                    </a:cxn>
                    <a:cxn ang="0">
                      <a:pos x="T4" y="T5"/>
                    </a:cxn>
                    <a:cxn ang="0">
                      <a:pos x="T6" y="T7"/>
                    </a:cxn>
                    <a:cxn ang="0">
                      <a:pos x="T8" y="T9"/>
                    </a:cxn>
                  </a:cxnLst>
                  <a:rect l="0" t="0" r="r" b="b"/>
                  <a:pathLst>
                    <a:path w="27" h="24">
                      <a:moveTo>
                        <a:pt x="9" y="2"/>
                      </a:moveTo>
                      <a:cubicBezTo>
                        <a:pt x="3" y="4"/>
                        <a:pt x="0" y="11"/>
                        <a:pt x="5" y="18"/>
                      </a:cubicBezTo>
                      <a:cubicBezTo>
                        <a:pt x="7" y="22"/>
                        <a:pt x="14" y="24"/>
                        <a:pt x="21" y="22"/>
                      </a:cubicBezTo>
                      <a:cubicBezTo>
                        <a:pt x="25" y="20"/>
                        <a:pt x="27" y="13"/>
                        <a:pt x="25" y="6"/>
                      </a:cubicBezTo>
                      <a:cubicBezTo>
                        <a:pt x="23" y="2"/>
                        <a:pt x="16" y="0"/>
                        <a:pt x="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5" name="Group 94"/>
            <p:cNvGrpSpPr/>
            <p:nvPr/>
          </p:nvGrpSpPr>
          <p:grpSpPr>
            <a:xfrm>
              <a:off x="3194157" y="4296155"/>
              <a:ext cx="1208896" cy="248176"/>
              <a:chOff x="3064261" y="4296155"/>
              <a:chExt cx="1208896" cy="248176"/>
            </a:xfrm>
          </p:grpSpPr>
          <p:sp>
            <p:nvSpPr>
              <p:cNvPr id="109" name="TextBox 108"/>
              <p:cNvSpPr txBox="1"/>
              <p:nvPr/>
            </p:nvSpPr>
            <p:spPr>
              <a:xfrm>
                <a:off x="3064261" y="4337818"/>
                <a:ext cx="1208896" cy="193899"/>
              </a:xfrm>
              <a:prstGeom prst="rect">
                <a:avLst/>
              </a:prstGeom>
              <a:noFill/>
            </p:spPr>
            <p:txBody>
              <a:bodyPr wrap="square" lIns="0" tIns="0" rIns="0" bIns="0" rtlCol="0">
                <a:spAutoFit/>
              </a:bodyPr>
              <a:lstStyle/>
              <a:p>
                <a:pPr algn="ctr">
                  <a:lnSpc>
                    <a:spcPct val="90000"/>
                  </a:lnSpc>
                  <a:spcBef>
                    <a:spcPts val="600"/>
                  </a:spcBef>
                </a:pPr>
                <a:r>
                  <a:rPr lang="en-US" dirty="0">
                    <a:solidFill>
                      <a:schemeClr val="bg1"/>
                    </a:solidFill>
                    <a:latin typeface="+mj-lt"/>
                    <a:ea typeface="Segoe UI" pitchFamily="34" charset="0"/>
                    <a:cs typeface="Segoe UI Semibold" panose="020B0702040204020203" pitchFamily="34" charset="0"/>
                  </a:rPr>
                  <a:t>Security</a:t>
                </a:r>
              </a:p>
            </p:txBody>
          </p:sp>
          <p:sp>
            <p:nvSpPr>
              <p:cNvPr id="45" name="Freeform 16"/>
              <p:cNvSpPr>
                <a:spLocks noEditPoints="1"/>
              </p:cNvSpPr>
              <p:nvPr/>
            </p:nvSpPr>
            <p:spPr bwMode="auto">
              <a:xfrm>
                <a:off x="3090896" y="4296155"/>
                <a:ext cx="184252" cy="248176"/>
              </a:xfrm>
              <a:custGeom>
                <a:avLst/>
                <a:gdLst>
                  <a:gd name="T0" fmla="*/ 73 w 80"/>
                  <a:gd name="T1" fmla="*/ 46 h 109"/>
                  <a:gd name="T2" fmla="*/ 73 w 80"/>
                  <a:gd name="T3" fmla="*/ 41 h 109"/>
                  <a:gd name="T4" fmla="*/ 73 w 80"/>
                  <a:gd name="T5" fmla="*/ 38 h 109"/>
                  <a:gd name="T6" fmla="*/ 65 w 80"/>
                  <a:gd name="T7" fmla="*/ 8 h 109"/>
                  <a:gd name="T8" fmla="*/ 40 w 80"/>
                  <a:gd name="T9" fmla="*/ 0 h 109"/>
                  <a:gd name="T10" fmla="*/ 15 w 80"/>
                  <a:gd name="T11" fmla="*/ 8 h 109"/>
                  <a:gd name="T12" fmla="*/ 8 w 80"/>
                  <a:gd name="T13" fmla="*/ 36 h 109"/>
                  <a:gd name="T14" fmla="*/ 8 w 80"/>
                  <a:gd name="T15" fmla="*/ 41 h 109"/>
                  <a:gd name="T16" fmla="*/ 8 w 80"/>
                  <a:gd name="T17" fmla="*/ 45 h 109"/>
                  <a:gd name="T18" fmla="*/ 0 w 80"/>
                  <a:gd name="T19" fmla="*/ 53 h 109"/>
                  <a:gd name="T20" fmla="*/ 0 w 80"/>
                  <a:gd name="T21" fmla="*/ 102 h 109"/>
                  <a:gd name="T22" fmla="*/ 8 w 80"/>
                  <a:gd name="T23" fmla="*/ 109 h 109"/>
                  <a:gd name="T24" fmla="*/ 71 w 80"/>
                  <a:gd name="T25" fmla="*/ 109 h 109"/>
                  <a:gd name="T26" fmla="*/ 80 w 80"/>
                  <a:gd name="T27" fmla="*/ 102 h 109"/>
                  <a:gd name="T28" fmla="*/ 80 w 80"/>
                  <a:gd name="T29" fmla="*/ 53 h 109"/>
                  <a:gd name="T30" fmla="*/ 73 w 80"/>
                  <a:gd name="T31" fmla="*/ 46 h 109"/>
                  <a:gd name="T32" fmla="*/ 58 w 80"/>
                  <a:gd name="T33" fmla="*/ 41 h 109"/>
                  <a:gd name="T34" fmla="*/ 58 w 80"/>
                  <a:gd name="T35" fmla="*/ 45 h 109"/>
                  <a:gd name="T36" fmla="*/ 23 w 80"/>
                  <a:gd name="T37" fmla="*/ 45 h 109"/>
                  <a:gd name="T38" fmla="*/ 23 w 80"/>
                  <a:gd name="T39" fmla="*/ 41 h 109"/>
                  <a:gd name="T40" fmla="*/ 23 w 80"/>
                  <a:gd name="T41" fmla="*/ 36 h 109"/>
                  <a:gd name="T42" fmla="*/ 25 w 80"/>
                  <a:gd name="T43" fmla="*/ 18 h 109"/>
                  <a:gd name="T44" fmla="*/ 40 w 80"/>
                  <a:gd name="T45" fmla="*/ 15 h 109"/>
                  <a:gd name="T46" fmla="*/ 55 w 80"/>
                  <a:gd name="T47" fmla="*/ 18 h 109"/>
                  <a:gd name="T48" fmla="*/ 58 w 80"/>
                  <a:gd name="T49" fmla="*/ 38 h 109"/>
                  <a:gd name="T50" fmla="*/ 58 w 80"/>
                  <a:gd name="T51" fmla="*/ 41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109">
                    <a:moveTo>
                      <a:pt x="73" y="46"/>
                    </a:moveTo>
                    <a:cubicBezTo>
                      <a:pt x="73" y="45"/>
                      <a:pt x="73" y="43"/>
                      <a:pt x="73" y="41"/>
                    </a:cubicBezTo>
                    <a:cubicBezTo>
                      <a:pt x="73" y="38"/>
                      <a:pt x="73" y="38"/>
                      <a:pt x="73" y="38"/>
                    </a:cubicBezTo>
                    <a:cubicBezTo>
                      <a:pt x="73" y="27"/>
                      <a:pt x="73" y="17"/>
                      <a:pt x="65" y="8"/>
                    </a:cubicBezTo>
                    <a:cubicBezTo>
                      <a:pt x="60" y="4"/>
                      <a:pt x="51" y="0"/>
                      <a:pt x="40" y="0"/>
                    </a:cubicBezTo>
                    <a:cubicBezTo>
                      <a:pt x="28" y="0"/>
                      <a:pt x="20" y="4"/>
                      <a:pt x="15" y="8"/>
                    </a:cubicBezTo>
                    <a:cubicBezTo>
                      <a:pt x="8" y="15"/>
                      <a:pt x="8" y="27"/>
                      <a:pt x="8" y="36"/>
                    </a:cubicBezTo>
                    <a:cubicBezTo>
                      <a:pt x="8" y="41"/>
                      <a:pt x="8" y="41"/>
                      <a:pt x="8" y="41"/>
                    </a:cubicBezTo>
                    <a:cubicBezTo>
                      <a:pt x="8" y="43"/>
                      <a:pt x="8" y="45"/>
                      <a:pt x="8" y="45"/>
                    </a:cubicBezTo>
                    <a:cubicBezTo>
                      <a:pt x="3" y="46"/>
                      <a:pt x="0" y="50"/>
                      <a:pt x="0" y="53"/>
                    </a:cubicBezTo>
                    <a:cubicBezTo>
                      <a:pt x="0" y="102"/>
                      <a:pt x="0" y="102"/>
                      <a:pt x="0" y="102"/>
                    </a:cubicBezTo>
                    <a:cubicBezTo>
                      <a:pt x="0" y="105"/>
                      <a:pt x="3" y="109"/>
                      <a:pt x="8" y="109"/>
                    </a:cubicBezTo>
                    <a:cubicBezTo>
                      <a:pt x="71" y="109"/>
                      <a:pt x="71" y="109"/>
                      <a:pt x="71" y="109"/>
                    </a:cubicBezTo>
                    <a:cubicBezTo>
                      <a:pt x="76" y="109"/>
                      <a:pt x="80" y="105"/>
                      <a:pt x="80" y="102"/>
                    </a:cubicBezTo>
                    <a:cubicBezTo>
                      <a:pt x="80" y="53"/>
                      <a:pt x="80" y="53"/>
                      <a:pt x="80" y="53"/>
                    </a:cubicBezTo>
                    <a:cubicBezTo>
                      <a:pt x="80" y="50"/>
                      <a:pt x="76" y="46"/>
                      <a:pt x="73" y="46"/>
                    </a:cubicBezTo>
                    <a:close/>
                    <a:moveTo>
                      <a:pt x="58" y="41"/>
                    </a:moveTo>
                    <a:cubicBezTo>
                      <a:pt x="58" y="43"/>
                      <a:pt x="58" y="45"/>
                      <a:pt x="58" y="45"/>
                    </a:cubicBezTo>
                    <a:cubicBezTo>
                      <a:pt x="23" y="45"/>
                      <a:pt x="23" y="45"/>
                      <a:pt x="23" y="45"/>
                    </a:cubicBezTo>
                    <a:cubicBezTo>
                      <a:pt x="23" y="45"/>
                      <a:pt x="23" y="43"/>
                      <a:pt x="23" y="41"/>
                    </a:cubicBezTo>
                    <a:cubicBezTo>
                      <a:pt x="23" y="36"/>
                      <a:pt x="23" y="36"/>
                      <a:pt x="23" y="36"/>
                    </a:cubicBezTo>
                    <a:cubicBezTo>
                      <a:pt x="23" y="28"/>
                      <a:pt x="23" y="22"/>
                      <a:pt x="25" y="18"/>
                    </a:cubicBezTo>
                    <a:cubicBezTo>
                      <a:pt x="28" y="17"/>
                      <a:pt x="33" y="15"/>
                      <a:pt x="40" y="15"/>
                    </a:cubicBezTo>
                    <a:cubicBezTo>
                      <a:pt x="48" y="15"/>
                      <a:pt x="53" y="17"/>
                      <a:pt x="55" y="18"/>
                    </a:cubicBezTo>
                    <a:cubicBezTo>
                      <a:pt x="58" y="22"/>
                      <a:pt x="58" y="30"/>
                      <a:pt x="58" y="38"/>
                    </a:cubicBezTo>
                    <a:cubicBezTo>
                      <a:pt x="58" y="41"/>
                      <a:pt x="58" y="41"/>
                      <a:pt x="58"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0" name="Group 119"/>
            <p:cNvGrpSpPr/>
            <p:nvPr/>
          </p:nvGrpSpPr>
          <p:grpSpPr>
            <a:xfrm>
              <a:off x="4929920" y="4302760"/>
              <a:ext cx="1535579" cy="238774"/>
              <a:chOff x="4470584" y="4302760"/>
              <a:chExt cx="1535579" cy="238774"/>
            </a:xfrm>
          </p:grpSpPr>
          <p:sp>
            <p:nvSpPr>
              <p:cNvPr id="110" name="TextBox 109"/>
              <p:cNvSpPr txBox="1"/>
              <p:nvPr/>
            </p:nvSpPr>
            <p:spPr>
              <a:xfrm>
                <a:off x="4797267" y="4337818"/>
                <a:ext cx="1208896" cy="193899"/>
              </a:xfrm>
              <a:prstGeom prst="rect">
                <a:avLst/>
              </a:prstGeom>
              <a:noFill/>
            </p:spPr>
            <p:txBody>
              <a:bodyPr wrap="square" lIns="0" tIns="0" rIns="0" bIns="0" rtlCol="0">
                <a:spAutoFit/>
              </a:bodyPr>
              <a:lstStyle/>
              <a:p>
                <a:pPr algn="ctr">
                  <a:lnSpc>
                    <a:spcPct val="90000"/>
                  </a:lnSpc>
                  <a:spcBef>
                    <a:spcPts val="600"/>
                  </a:spcBef>
                </a:pPr>
                <a:r>
                  <a:rPr lang="en-US" dirty="0">
                    <a:solidFill>
                      <a:schemeClr val="bg1"/>
                    </a:solidFill>
                    <a:latin typeface="+mj-lt"/>
                    <a:ea typeface="Segoe UI" pitchFamily="34" charset="0"/>
                    <a:cs typeface="Segoe UI Semibold" panose="020B0702040204020203" pitchFamily="34" charset="0"/>
                  </a:rPr>
                  <a:t>Management</a:t>
                </a:r>
              </a:p>
            </p:txBody>
          </p:sp>
          <p:sp>
            <p:nvSpPr>
              <p:cNvPr id="49" name="Freeform 20"/>
              <p:cNvSpPr>
                <a:spLocks noEditPoints="1"/>
              </p:cNvSpPr>
              <p:nvPr/>
            </p:nvSpPr>
            <p:spPr bwMode="auto">
              <a:xfrm>
                <a:off x="4470584" y="4302760"/>
                <a:ext cx="327140" cy="238774"/>
              </a:xfrm>
              <a:custGeom>
                <a:avLst/>
                <a:gdLst>
                  <a:gd name="T0" fmla="*/ 125 w 144"/>
                  <a:gd name="T1" fmla="*/ 68 h 104"/>
                  <a:gd name="T2" fmla="*/ 107 w 144"/>
                  <a:gd name="T3" fmla="*/ 82 h 104"/>
                  <a:gd name="T4" fmla="*/ 107 w 144"/>
                  <a:gd name="T5" fmla="*/ 83 h 104"/>
                  <a:gd name="T6" fmla="*/ 76 w 144"/>
                  <a:gd name="T7" fmla="*/ 83 h 104"/>
                  <a:gd name="T8" fmla="*/ 76 w 144"/>
                  <a:gd name="T9" fmla="*/ 56 h 104"/>
                  <a:gd name="T10" fmla="*/ 76 w 144"/>
                  <a:gd name="T11" fmla="*/ 49 h 104"/>
                  <a:gd name="T12" fmla="*/ 76 w 144"/>
                  <a:gd name="T13" fmla="*/ 23 h 104"/>
                  <a:gd name="T14" fmla="*/ 107 w 144"/>
                  <a:gd name="T15" fmla="*/ 23 h 104"/>
                  <a:gd name="T16" fmla="*/ 108 w 144"/>
                  <a:gd name="T17" fmla="*/ 26 h 104"/>
                  <a:gd name="T18" fmla="*/ 125 w 144"/>
                  <a:gd name="T19" fmla="*/ 37 h 104"/>
                  <a:gd name="T20" fmla="*/ 144 w 144"/>
                  <a:gd name="T21" fmla="*/ 19 h 104"/>
                  <a:gd name="T22" fmla="*/ 125 w 144"/>
                  <a:gd name="T23" fmla="*/ 0 h 104"/>
                  <a:gd name="T24" fmla="*/ 107 w 144"/>
                  <a:gd name="T25" fmla="*/ 15 h 104"/>
                  <a:gd name="T26" fmla="*/ 107 w 144"/>
                  <a:gd name="T27" fmla="*/ 15 h 104"/>
                  <a:gd name="T28" fmla="*/ 68 w 144"/>
                  <a:gd name="T29" fmla="*/ 15 h 104"/>
                  <a:gd name="T30" fmla="*/ 68 w 144"/>
                  <a:gd name="T31" fmla="*/ 23 h 104"/>
                  <a:gd name="T32" fmla="*/ 68 w 144"/>
                  <a:gd name="T33" fmla="*/ 49 h 104"/>
                  <a:gd name="T34" fmla="*/ 36 w 144"/>
                  <a:gd name="T35" fmla="*/ 49 h 104"/>
                  <a:gd name="T36" fmla="*/ 35 w 144"/>
                  <a:gd name="T37" fmla="*/ 46 h 104"/>
                  <a:gd name="T38" fmla="*/ 18 w 144"/>
                  <a:gd name="T39" fmla="*/ 34 h 104"/>
                  <a:gd name="T40" fmla="*/ 0 w 144"/>
                  <a:gd name="T41" fmla="*/ 53 h 104"/>
                  <a:gd name="T42" fmla="*/ 18 w 144"/>
                  <a:gd name="T43" fmla="*/ 71 h 104"/>
                  <a:gd name="T44" fmla="*/ 35 w 144"/>
                  <a:gd name="T45" fmla="*/ 60 h 104"/>
                  <a:gd name="T46" fmla="*/ 36 w 144"/>
                  <a:gd name="T47" fmla="*/ 56 h 104"/>
                  <a:gd name="T48" fmla="*/ 68 w 144"/>
                  <a:gd name="T49" fmla="*/ 56 h 104"/>
                  <a:gd name="T50" fmla="*/ 68 w 144"/>
                  <a:gd name="T51" fmla="*/ 83 h 104"/>
                  <a:gd name="T52" fmla="*/ 68 w 144"/>
                  <a:gd name="T53" fmla="*/ 90 h 104"/>
                  <a:gd name="T54" fmla="*/ 107 w 144"/>
                  <a:gd name="T55" fmla="*/ 90 h 104"/>
                  <a:gd name="T56" fmla="*/ 108 w 144"/>
                  <a:gd name="T57" fmla="*/ 93 h 104"/>
                  <a:gd name="T58" fmla="*/ 125 w 144"/>
                  <a:gd name="T59" fmla="*/ 104 h 104"/>
                  <a:gd name="T60" fmla="*/ 144 w 144"/>
                  <a:gd name="T61" fmla="*/ 86 h 104"/>
                  <a:gd name="T62" fmla="*/ 125 w 144"/>
                  <a:gd name="T63" fmla="*/ 68 h 104"/>
                  <a:gd name="T64" fmla="*/ 125 w 144"/>
                  <a:gd name="T65" fmla="*/ 7 h 104"/>
                  <a:gd name="T66" fmla="*/ 137 w 144"/>
                  <a:gd name="T67" fmla="*/ 19 h 104"/>
                  <a:gd name="T68" fmla="*/ 125 w 144"/>
                  <a:gd name="T69" fmla="*/ 30 h 104"/>
                  <a:gd name="T70" fmla="*/ 114 w 144"/>
                  <a:gd name="T71" fmla="*/ 19 h 104"/>
                  <a:gd name="T72" fmla="*/ 125 w 144"/>
                  <a:gd name="T73" fmla="*/ 7 h 104"/>
                  <a:gd name="T74" fmla="*/ 18 w 144"/>
                  <a:gd name="T75" fmla="*/ 64 h 104"/>
                  <a:gd name="T76" fmla="*/ 7 w 144"/>
                  <a:gd name="T77" fmla="*/ 53 h 104"/>
                  <a:gd name="T78" fmla="*/ 18 w 144"/>
                  <a:gd name="T79" fmla="*/ 41 h 104"/>
                  <a:gd name="T80" fmla="*/ 29 w 144"/>
                  <a:gd name="T81" fmla="*/ 53 h 104"/>
                  <a:gd name="T82" fmla="*/ 18 w 144"/>
                  <a:gd name="T83" fmla="*/ 64 h 104"/>
                  <a:gd name="T84" fmla="*/ 125 w 144"/>
                  <a:gd name="T85" fmla="*/ 97 h 104"/>
                  <a:gd name="T86" fmla="*/ 114 w 144"/>
                  <a:gd name="T87" fmla="*/ 86 h 104"/>
                  <a:gd name="T88" fmla="*/ 125 w 144"/>
                  <a:gd name="T89" fmla="*/ 75 h 104"/>
                  <a:gd name="T90" fmla="*/ 137 w 144"/>
                  <a:gd name="T91" fmla="*/ 86 h 104"/>
                  <a:gd name="T92" fmla="*/ 125 w 144"/>
                  <a:gd name="T93" fmla="*/ 9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 h="104">
                    <a:moveTo>
                      <a:pt x="125" y="68"/>
                    </a:moveTo>
                    <a:cubicBezTo>
                      <a:pt x="116" y="68"/>
                      <a:pt x="109" y="74"/>
                      <a:pt x="107" y="82"/>
                    </a:cubicBezTo>
                    <a:cubicBezTo>
                      <a:pt x="107" y="82"/>
                      <a:pt x="107" y="82"/>
                      <a:pt x="107" y="83"/>
                    </a:cubicBezTo>
                    <a:cubicBezTo>
                      <a:pt x="107" y="83"/>
                      <a:pt x="107" y="83"/>
                      <a:pt x="76" y="83"/>
                    </a:cubicBezTo>
                    <a:cubicBezTo>
                      <a:pt x="76" y="83"/>
                      <a:pt x="76" y="83"/>
                      <a:pt x="76" y="56"/>
                    </a:cubicBezTo>
                    <a:cubicBezTo>
                      <a:pt x="76" y="56"/>
                      <a:pt x="76" y="56"/>
                      <a:pt x="76" y="49"/>
                    </a:cubicBezTo>
                    <a:cubicBezTo>
                      <a:pt x="76" y="49"/>
                      <a:pt x="76" y="49"/>
                      <a:pt x="76" y="23"/>
                    </a:cubicBezTo>
                    <a:cubicBezTo>
                      <a:pt x="76" y="23"/>
                      <a:pt x="76" y="23"/>
                      <a:pt x="107" y="23"/>
                    </a:cubicBezTo>
                    <a:cubicBezTo>
                      <a:pt x="107" y="23"/>
                      <a:pt x="107" y="23"/>
                      <a:pt x="108" y="26"/>
                    </a:cubicBezTo>
                    <a:cubicBezTo>
                      <a:pt x="111" y="32"/>
                      <a:pt x="118" y="37"/>
                      <a:pt x="125" y="37"/>
                    </a:cubicBezTo>
                    <a:cubicBezTo>
                      <a:pt x="135" y="37"/>
                      <a:pt x="144" y="29"/>
                      <a:pt x="144" y="19"/>
                    </a:cubicBezTo>
                    <a:cubicBezTo>
                      <a:pt x="144" y="8"/>
                      <a:pt x="135" y="0"/>
                      <a:pt x="125" y="0"/>
                    </a:cubicBezTo>
                    <a:cubicBezTo>
                      <a:pt x="116" y="0"/>
                      <a:pt x="109" y="6"/>
                      <a:pt x="107" y="15"/>
                    </a:cubicBezTo>
                    <a:cubicBezTo>
                      <a:pt x="107" y="15"/>
                      <a:pt x="107" y="15"/>
                      <a:pt x="107" y="15"/>
                    </a:cubicBezTo>
                    <a:cubicBezTo>
                      <a:pt x="107" y="15"/>
                      <a:pt x="107" y="15"/>
                      <a:pt x="68" y="15"/>
                    </a:cubicBezTo>
                    <a:cubicBezTo>
                      <a:pt x="68" y="15"/>
                      <a:pt x="68" y="15"/>
                      <a:pt x="68" y="23"/>
                    </a:cubicBezTo>
                    <a:cubicBezTo>
                      <a:pt x="68" y="23"/>
                      <a:pt x="68" y="23"/>
                      <a:pt x="68" y="49"/>
                    </a:cubicBezTo>
                    <a:cubicBezTo>
                      <a:pt x="68" y="49"/>
                      <a:pt x="68" y="49"/>
                      <a:pt x="36" y="49"/>
                    </a:cubicBezTo>
                    <a:cubicBezTo>
                      <a:pt x="36" y="49"/>
                      <a:pt x="36" y="49"/>
                      <a:pt x="35" y="46"/>
                    </a:cubicBezTo>
                    <a:cubicBezTo>
                      <a:pt x="32" y="39"/>
                      <a:pt x="26" y="34"/>
                      <a:pt x="18" y="34"/>
                    </a:cubicBezTo>
                    <a:cubicBezTo>
                      <a:pt x="8" y="34"/>
                      <a:pt x="0" y="43"/>
                      <a:pt x="0" y="53"/>
                    </a:cubicBezTo>
                    <a:cubicBezTo>
                      <a:pt x="0" y="63"/>
                      <a:pt x="8" y="71"/>
                      <a:pt x="18" y="71"/>
                    </a:cubicBezTo>
                    <a:cubicBezTo>
                      <a:pt x="26" y="71"/>
                      <a:pt x="32" y="66"/>
                      <a:pt x="35" y="60"/>
                    </a:cubicBezTo>
                    <a:cubicBezTo>
                      <a:pt x="35" y="60"/>
                      <a:pt x="35" y="60"/>
                      <a:pt x="36" y="56"/>
                    </a:cubicBezTo>
                    <a:cubicBezTo>
                      <a:pt x="36" y="56"/>
                      <a:pt x="36" y="56"/>
                      <a:pt x="68" y="56"/>
                    </a:cubicBezTo>
                    <a:cubicBezTo>
                      <a:pt x="68" y="56"/>
                      <a:pt x="68" y="56"/>
                      <a:pt x="68" y="83"/>
                    </a:cubicBezTo>
                    <a:cubicBezTo>
                      <a:pt x="68" y="83"/>
                      <a:pt x="68" y="83"/>
                      <a:pt x="68" y="90"/>
                    </a:cubicBezTo>
                    <a:cubicBezTo>
                      <a:pt x="68" y="90"/>
                      <a:pt x="68" y="90"/>
                      <a:pt x="107" y="90"/>
                    </a:cubicBezTo>
                    <a:cubicBezTo>
                      <a:pt x="107" y="90"/>
                      <a:pt x="107" y="90"/>
                      <a:pt x="108" y="93"/>
                    </a:cubicBezTo>
                    <a:cubicBezTo>
                      <a:pt x="111" y="100"/>
                      <a:pt x="118" y="104"/>
                      <a:pt x="125" y="104"/>
                    </a:cubicBezTo>
                    <a:cubicBezTo>
                      <a:pt x="135" y="104"/>
                      <a:pt x="144" y="96"/>
                      <a:pt x="144" y="86"/>
                    </a:cubicBezTo>
                    <a:cubicBezTo>
                      <a:pt x="144" y="76"/>
                      <a:pt x="135" y="68"/>
                      <a:pt x="125" y="68"/>
                    </a:cubicBezTo>
                    <a:close/>
                    <a:moveTo>
                      <a:pt x="125" y="7"/>
                    </a:moveTo>
                    <a:cubicBezTo>
                      <a:pt x="132" y="7"/>
                      <a:pt x="137" y="12"/>
                      <a:pt x="137" y="19"/>
                    </a:cubicBezTo>
                    <a:cubicBezTo>
                      <a:pt x="137" y="25"/>
                      <a:pt x="132" y="30"/>
                      <a:pt x="125" y="30"/>
                    </a:cubicBezTo>
                    <a:cubicBezTo>
                      <a:pt x="119" y="30"/>
                      <a:pt x="114" y="25"/>
                      <a:pt x="114" y="19"/>
                    </a:cubicBezTo>
                    <a:cubicBezTo>
                      <a:pt x="114" y="12"/>
                      <a:pt x="119" y="7"/>
                      <a:pt x="125" y="7"/>
                    </a:cubicBezTo>
                    <a:close/>
                    <a:moveTo>
                      <a:pt x="18" y="64"/>
                    </a:moveTo>
                    <a:cubicBezTo>
                      <a:pt x="12" y="64"/>
                      <a:pt x="7" y="59"/>
                      <a:pt x="7" y="53"/>
                    </a:cubicBezTo>
                    <a:cubicBezTo>
                      <a:pt x="7" y="46"/>
                      <a:pt x="12" y="41"/>
                      <a:pt x="18" y="41"/>
                    </a:cubicBezTo>
                    <a:cubicBezTo>
                      <a:pt x="24" y="41"/>
                      <a:pt x="29" y="46"/>
                      <a:pt x="29" y="53"/>
                    </a:cubicBezTo>
                    <a:cubicBezTo>
                      <a:pt x="29" y="59"/>
                      <a:pt x="24" y="64"/>
                      <a:pt x="18" y="64"/>
                    </a:cubicBezTo>
                    <a:close/>
                    <a:moveTo>
                      <a:pt x="125" y="97"/>
                    </a:moveTo>
                    <a:cubicBezTo>
                      <a:pt x="119" y="97"/>
                      <a:pt x="114" y="92"/>
                      <a:pt x="114" y="86"/>
                    </a:cubicBezTo>
                    <a:cubicBezTo>
                      <a:pt x="114" y="80"/>
                      <a:pt x="119" y="75"/>
                      <a:pt x="125" y="75"/>
                    </a:cubicBezTo>
                    <a:cubicBezTo>
                      <a:pt x="132" y="75"/>
                      <a:pt x="137" y="80"/>
                      <a:pt x="137" y="86"/>
                    </a:cubicBezTo>
                    <a:cubicBezTo>
                      <a:pt x="137" y="92"/>
                      <a:pt x="132" y="97"/>
                      <a:pt x="125" y="9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1" name="Group 100"/>
            <p:cNvGrpSpPr/>
            <p:nvPr/>
          </p:nvGrpSpPr>
          <p:grpSpPr>
            <a:xfrm>
              <a:off x="6992367" y="4303888"/>
              <a:ext cx="1252076" cy="234135"/>
              <a:chOff x="7401493" y="4303888"/>
              <a:chExt cx="1252076" cy="234135"/>
            </a:xfrm>
          </p:grpSpPr>
          <p:sp>
            <p:nvSpPr>
              <p:cNvPr id="113" name="TextBox 112"/>
              <p:cNvSpPr txBox="1"/>
              <p:nvPr/>
            </p:nvSpPr>
            <p:spPr>
              <a:xfrm>
                <a:off x="7444673" y="4337818"/>
                <a:ext cx="1208896" cy="193899"/>
              </a:xfrm>
              <a:prstGeom prst="rect">
                <a:avLst/>
              </a:prstGeom>
              <a:noFill/>
            </p:spPr>
            <p:txBody>
              <a:bodyPr wrap="square" lIns="0" tIns="0" rIns="0" bIns="0" rtlCol="0">
                <a:spAutoFit/>
              </a:bodyPr>
              <a:lstStyle/>
              <a:p>
                <a:pPr algn="ctr">
                  <a:lnSpc>
                    <a:spcPct val="90000"/>
                  </a:lnSpc>
                  <a:spcBef>
                    <a:spcPts val="600"/>
                  </a:spcBef>
                </a:pPr>
                <a:r>
                  <a:rPr lang="en-US" dirty="0">
                    <a:solidFill>
                      <a:schemeClr val="bg1"/>
                    </a:solidFill>
                    <a:latin typeface="+mj-lt"/>
                    <a:ea typeface="Segoe UI" pitchFamily="34" charset="0"/>
                    <a:cs typeface="Segoe UI Semibold" panose="020B0702040204020203" pitchFamily="34" charset="0"/>
                  </a:rPr>
                  <a:t>Updates</a:t>
                </a:r>
              </a:p>
            </p:txBody>
          </p:sp>
          <p:sp>
            <p:nvSpPr>
              <p:cNvPr id="53" name="Freeform 24"/>
              <p:cNvSpPr>
                <a:spLocks noEditPoints="1"/>
              </p:cNvSpPr>
              <p:nvPr/>
            </p:nvSpPr>
            <p:spPr bwMode="auto">
              <a:xfrm>
                <a:off x="7401493" y="4303888"/>
                <a:ext cx="225199" cy="234135"/>
              </a:xfrm>
              <a:custGeom>
                <a:avLst/>
                <a:gdLst>
                  <a:gd name="T0" fmla="*/ 94 w 104"/>
                  <a:gd name="T1" fmla="*/ 90 h 108"/>
                  <a:gd name="T2" fmla="*/ 94 w 104"/>
                  <a:gd name="T3" fmla="*/ 92 h 108"/>
                  <a:gd name="T4" fmla="*/ 58 w 104"/>
                  <a:gd name="T5" fmla="*/ 108 h 108"/>
                  <a:gd name="T6" fmla="*/ 54 w 104"/>
                  <a:gd name="T7" fmla="*/ 108 h 108"/>
                  <a:gd name="T8" fmla="*/ 20 w 104"/>
                  <a:gd name="T9" fmla="*/ 95 h 108"/>
                  <a:gd name="T10" fmla="*/ 16 w 104"/>
                  <a:gd name="T11" fmla="*/ 92 h 108"/>
                  <a:gd name="T12" fmla="*/ 3 w 104"/>
                  <a:gd name="T13" fmla="*/ 103 h 108"/>
                  <a:gd name="T14" fmla="*/ 0 w 104"/>
                  <a:gd name="T15" fmla="*/ 62 h 108"/>
                  <a:gd name="T16" fmla="*/ 41 w 104"/>
                  <a:gd name="T17" fmla="*/ 70 h 108"/>
                  <a:gd name="T18" fmla="*/ 28 w 104"/>
                  <a:gd name="T19" fmla="*/ 80 h 108"/>
                  <a:gd name="T20" fmla="*/ 33 w 104"/>
                  <a:gd name="T21" fmla="*/ 83 h 108"/>
                  <a:gd name="T22" fmla="*/ 54 w 104"/>
                  <a:gd name="T23" fmla="*/ 92 h 108"/>
                  <a:gd name="T24" fmla="*/ 56 w 104"/>
                  <a:gd name="T25" fmla="*/ 92 h 108"/>
                  <a:gd name="T26" fmla="*/ 81 w 104"/>
                  <a:gd name="T27" fmla="*/ 80 h 108"/>
                  <a:gd name="T28" fmla="*/ 82 w 104"/>
                  <a:gd name="T29" fmla="*/ 80 h 108"/>
                  <a:gd name="T30" fmla="*/ 94 w 104"/>
                  <a:gd name="T31" fmla="*/ 90 h 108"/>
                  <a:gd name="T32" fmla="*/ 94 w 104"/>
                  <a:gd name="T33" fmla="*/ 90 h 108"/>
                  <a:gd name="T34" fmla="*/ 104 w 104"/>
                  <a:gd name="T35" fmla="*/ 49 h 108"/>
                  <a:gd name="T36" fmla="*/ 100 w 104"/>
                  <a:gd name="T37" fmla="*/ 7 h 108"/>
                  <a:gd name="T38" fmla="*/ 87 w 104"/>
                  <a:gd name="T39" fmla="*/ 19 h 108"/>
                  <a:gd name="T40" fmla="*/ 87 w 104"/>
                  <a:gd name="T41" fmla="*/ 19 h 108"/>
                  <a:gd name="T42" fmla="*/ 87 w 104"/>
                  <a:gd name="T43" fmla="*/ 17 h 108"/>
                  <a:gd name="T44" fmla="*/ 84 w 104"/>
                  <a:gd name="T45" fmla="*/ 14 h 108"/>
                  <a:gd name="T46" fmla="*/ 48 w 104"/>
                  <a:gd name="T47" fmla="*/ 0 h 108"/>
                  <a:gd name="T48" fmla="*/ 46 w 104"/>
                  <a:gd name="T49" fmla="*/ 0 h 108"/>
                  <a:gd name="T50" fmla="*/ 10 w 104"/>
                  <a:gd name="T51" fmla="*/ 17 h 108"/>
                  <a:gd name="T52" fmla="*/ 8 w 104"/>
                  <a:gd name="T53" fmla="*/ 17 h 108"/>
                  <a:gd name="T54" fmla="*/ 21 w 104"/>
                  <a:gd name="T55" fmla="*/ 29 h 108"/>
                  <a:gd name="T56" fmla="*/ 21 w 104"/>
                  <a:gd name="T57" fmla="*/ 29 h 108"/>
                  <a:gd name="T58" fmla="*/ 46 w 104"/>
                  <a:gd name="T59" fmla="*/ 17 h 108"/>
                  <a:gd name="T60" fmla="*/ 48 w 104"/>
                  <a:gd name="T61" fmla="*/ 17 h 108"/>
                  <a:gd name="T62" fmla="*/ 71 w 104"/>
                  <a:gd name="T63" fmla="*/ 24 h 108"/>
                  <a:gd name="T64" fmla="*/ 76 w 104"/>
                  <a:gd name="T65" fmla="*/ 29 h 108"/>
                  <a:gd name="T66" fmla="*/ 62 w 104"/>
                  <a:gd name="T67" fmla="*/ 40 h 108"/>
                  <a:gd name="T68" fmla="*/ 104 w 104"/>
                  <a:gd name="T69" fmla="*/ 49 h 108"/>
                  <a:gd name="T70" fmla="*/ 104 w 104"/>
                  <a:gd name="T71" fmla="*/ 4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 h="108">
                    <a:moveTo>
                      <a:pt x="94" y="90"/>
                    </a:moveTo>
                    <a:cubicBezTo>
                      <a:pt x="94" y="92"/>
                      <a:pt x="94" y="92"/>
                      <a:pt x="94" y="92"/>
                    </a:cubicBezTo>
                    <a:cubicBezTo>
                      <a:pt x="84" y="102"/>
                      <a:pt x="71" y="107"/>
                      <a:pt x="58" y="108"/>
                    </a:cubicBezTo>
                    <a:cubicBezTo>
                      <a:pt x="56" y="108"/>
                      <a:pt x="56" y="108"/>
                      <a:pt x="54" y="108"/>
                    </a:cubicBezTo>
                    <a:cubicBezTo>
                      <a:pt x="43" y="108"/>
                      <a:pt x="30" y="103"/>
                      <a:pt x="20" y="95"/>
                    </a:cubicBezTo>
                    <a:cubicBezTo>
                      <a:pt x="16" y="92"/>
                      <a:pt x="16" y="92"/>
                      <a:pt x="16" y="92"/>
                    </a:cubicBezTo>
                    <a:cubicBezTo>
                      <a:pt x="3" y="103"/>
                      <a:pt x="3" y="103"/>
                      <a:pt x="3" y="103"/>
                    </a:cubicBezTo>
                    <a:cubicBezTo>
                      <a:pt x="0" y="62"/>
                      <a:pt x="0" y="62"/>
                      <a:pt x="0" y="62"/>
                    </a:cubicBezTo>
                    <a:cubicBezTo>
                      <a:pt x="41" y="70"/>
                      <a:pt x="41" y="70"/>
                      <a:pt x="41" y="70"/>
                    </a:cubicBezTo>
                    <a:cubicBezTo>
                      <a:pt x="28" y="80"/>
                      <a:pt x="28" y="80"/>
                      <a:pt x="28" y="80"/>
                    </a:cubicBezTo>
                    <a:cubicBezTo>
                      <a:pt x="33" y="83"/>
                      <a:pt x="33" y="83"/>
                      <a:pt x="33" y="83"/>
                    </a:cubicBezTo>
                    <a:cubicBezTo>
                      <a:pt x="39" y="88"/>
                      <a:pt x="48" y="92"/>
                      <a:pt x="54" y="92"/>
                    </a:cubicBezTo>
                    <a:cubicBezTo>
                      <a:pt x="56" y="92"/>
                      <a:pt x="56" y="92"/>
                      <a:pt x="56" y="92"/>
                    </a:cubicBezTo>
                    <a:cubicBezTo>
                      <a:pt x="66" y="90"/>
                      <a:pt x="74" y="87"/>
                      <a:pt x="81" y="80"/>
                    </a:cubicBezTo>
                    <a:cubicBezTo>
                      <a:pt x="82" y="80"/>
                      <a:pt x="82" y="80"/>
                      <a:pt x="82" y="80"/>
                    </a:cubicBezTo>
                    <a:cubicBezTo>
                      <a:pt x="94" y="90"/>
                      <a:pt x="94" y="90"/>
                      <a:pt x="94" y="90"/>
                    </a:cubicBezTo>
                    <a:cubicBezTo>
                      <a:pt x="94" y="90"/>
                      <a:pt x="94" y="90"/>
                      <a:pt x="94" y="90"/>
                    </a:cubicBezTo>
                    <a:close/>
                    <a:moveTo>
                      <a:pt x="104" y="49"/>
                    </a:moveTo>
                    <a:cubicBezTo>
                      <a:pt x="100" y="7"/>
                      <a:pt x="100" y="7"/>
                      <a:pt x="100" y="7"/>
                    </a:cubicBezTo>
                    <a:cubicBezTo>
                      <a:pt x="87" y="19"/>
                      <a:pt x="87" y="19"/>
                      <a:pt x="87" y="19"/>
                    </a:cubicBezTo>
                    <a:cubicBezTo>
                      <a:pt x="87" y="19"/>
                      <a:pt x="87" y="19"/>
                      <a:pt x="87" y="19"/>
                    </a:cubicBezTo>
                    <a:cubicBezTo>
                      <a:pt x="87" y="17"/>
                      <a:pt x="87" y="17"/>
                      <a:pt x="87" y="17"/>
                    </a:cubicBezTo>
                    <a:cubicBezTo>
                      <a:pt x="84" y="14"/>
                      <a:pt x="84" y="14"/>
                      <a:pt x="84" y="14"/>
                    </a:cubicBezTo>
                    <a:cubicBezTo>
                      <a:pt x="74" y="5"/>
                      <a:pt x="61" y="0"/>
                      <a:pt x="48" y="0"/>
                    </a:cubicBezTo>
                    <a:cubicBezTo>
                      <a:pt x="46" y="0"/>
                      <a:pt x="46" y="0"/>
                      <a:pt x="46" y="0"/>
                    </a:cubicBezTo>
                    <a:cubicBezTo>
                      <a:pt x="33" y="0"/>
                      <a:pt x="20" y="7"/>
                      <a:pt x="10" y="17"/>
                    </a:cubicBezTo>
                    <a:cubicBezTo>
                      <a:pt x="8" y="17"/>
                      <a:pt x="8" y="17"/>
                      <a:pt x="8" y="17"/>
                    </a:cubicBezTo>
                    <a:cubicBezTo>
                      <a:pt x="21" y="29"/>
                      <a:pt x="21" y="29"/>
                      <a:pt x="21" y="29"/>
                    </a:cubicBezTo>
                    <a:cubicBezTo>
                      <a:pt x="21" y="29"/>
                      <a:pt x="21" y="29"/>
                      <a:pt x="21" y="29"/>
                    </a:cubicBezTo>
                    <a:cubicBezTo>
                      <a:pt x="28" y="22"/>
                      <a:pt x="38" y="17"/>
                      <a:pt x="46" y="17"/>
                    </a:cubicBezTo>
                    <a:cubicBezTo>
                      <a:pt x="48" y="17"/>
                      <a:pt x="48" y="17"/>
                      <a:pt x="48" y="17"/>
                    </a:cubicBezTo>
                    <a:cubicBezTo>
                      <a:pt x="56" y="17"/>
                      <a:pt x="64" y="20"/>
                      <a:pt x="71" y="24"/>
                    </a:cubicBezTo>
                    <a:cubicBezTo>
                      <a:pt x="76" y="29"/>
                      <a:pt x="76" y="29"/>
                      <a:pt x="76" y="29"/>
                    </a:cubicBezTo>
                    <a:cubicBezTo>
                      <a:pt x="62" y="40"/>
                      <a:pt x="62" y="40"/>
                      <a:pt x="62" y="40"/>
                    </a:cubicBezTo>
                    <a:cubicBezTo>
                      <a:pt x="104" y="49"/>
                      <a:pt x="104" y="49"/>
                      <a:pt x="104" y="49"/>
                    </a:cubicBezTo>
                    <a:cubicBezTo>
                      <a:pt x="104" y="49"/>
                      <a:pt x="104" y="49"/>
                      <a:pt x="104" y="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7" name="Tier 2"/>
          <p:cNvGrpSpPr/>
          <p:nvPr/>
        </p:nvGrpSpPr>
        <p:grpSpPr>
          <a:xfrm>
            <a:off x="364002" y="2546567"/>
            <a:ext cx="8436554" cy="1371600"/>
            <a:chOff x="364002" y="2502499"/>
            <a:chExt cx="8436554" cy="1371600"/>
          </a:xfrm>
        </p:grpSpPr>
        <p:sp>
          <p:nvSpPr>
            <p:cNvPr id="100" name="Rectangle 99"/>
            <p:cNvSpPr/>
            <p:nvPr/>
          </p:nvSpPr>
          <p:spPr>
            <a:xfrm>
              <a:off x="364002" y="2502499"/>
              <a:ext cx="8436554" cy="137160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grpSp>
          <p:nvGrpSpPr>
            <p:cNvPr id="22" name="Group 21"/>
            <p:cNvGrpSpPr/>
            <p:nvPr/>
          </p:nvGrpSpPr>
          <p:grpSpPr>
            <a:xfrm>
              <a:off x="2278186" y="2743085"/>
              <a:ext cx="1208896" cy="955381"/>
              <a:chOff x="2060112" y="2253193"/>
              <a:chExt cx="1208896" cy="955381"/>
            </a:xfrm>
          </p:grpSpPr>
          <p:grpSp>
            <p:nvGrpSpPr>
              <p:cNvPr id="176" name="pen"/>
              <p:cNvGrpSpPr>
                <a:grpSpLocks noChangeAspect="1"/>
              </p:cNvGrpSpPr>
              <p:nvPr/>
            </p:nvGrpSpPr>
            <p:grpSpPr bwMode="auto">
              <a:xfrm rot="1800000">
                <a:off x="2623745" y="2253193"/>
                <a:ext cx="71886" cy="477609"/>
                <a:chOff x="2725" y="598"/>
                <a:chExt cx="309" cy="2053"/>
              </a:xfrm>
              <a:solidFill>
                <a:schemeClr val="bg1"/>
              </a:solidFill>
            </p:grpSpPr>
            <p:sp>
              <p:nvSpPr>
                <p:cNvPr id="177" name="Freeform 19"/>
                <p:cNvSpPr>
                  <a:spLocks/>
                </p:cNvSpPr>
                <p:nvPr/>
              </p:nvSpPr>
              <p:spPr bwMode="auto">
                <a:xfrm>
                  <a:off x="2725" y="857"/>
                  <a:ext cx="309" cy="1491"/>
                </a:xfrm>
                <a:custGeom>
                  <a:avLst/>
                  <a:gdLst>
                    <a:gd name="T0" fmla="*/ 117 w 128"/>
                    <a:gd name="T1" fmla="*/ 629 h 629"/>
                    <a:gd name="T2" fmla="*/ 12 w 128"/>
                    <a:gd name="T3" fmla="*/ 629 h 629"/>
                    <a:gd name="T4" fmla="*/ 0 w 128"/>
                    <a:gd name="T5" fmla="*/ 618 h 629"/>
                    <a:gd name="T6" fmla="*/ 0 w 128"/>
                    <a:gd name="T7" fmla="*/ 12 h 629"/>
                    <a:gd name="T8" fmla="*/ 12 w 128"/>
                    <a:gd name="T9" fmla="*/ 0 h 629"/>
                    <a:gd name="T10" fmla="*/ 117 w 128"/>
                    <a:gd name="T11" fmla="*/ 0 h 629"/>
                    <a:gd name="T12" fmla="*/ 128 w 128"/>
                    <a:gd name="T13" fmla="*/ 12 h 629"/>
                    <a:gd name="T14" fmla="*/ 128 w 128"/>
                    <a:gd name="T15" fmla="*/ 618 h 629"/>
                    <a:gd name="T16" fmla="*/ 117 w 128"/>
                    <a:gd name="T17" fmla="*/ 62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629">
                      <a:moveTo>
                        <a:pt x="117" y="629"/>
                      </a:moveTo>
                      <a:cubicBezTo>
                        <a:pt x="12" y="629"/>
                        <a:pt x="12" y="629"/>
                        <a:pt x="12" y="629"/>
                      </a:cubicBezTo>
                      <a:cubicBezTo>
                        <a:pt x="5" y="629"/>
                        <a:pt x="0" y="624"/>
                        <a:pt x="0" y="618"/>
                      </a:cubicBezTo>
                      <a:cubicBezTo>
                        <a:pt x="0" y="12"/>
                        <a:pt x="0" y="12"/>
                        <a:pt x="0" y="12"/>
                      </a:cubicBezTo>
                      <a:cubicBezTo>
                        <a:pt x="0" y="5"/>
                        <a:pt x="5" y="0"/>
                        <a:pt x="12" y="0"/>
                      </a:cubicBezTo>
                      <a:cubicBezTo>
                        <a:pt x="117" y="0"/>
                        <a:pt x="117" y="0"/>
                        <a:pt x="117" y="0"/>
                      </a:cubicBezTo>
                      <a:cubicBezTo>
                        <a:pt x="123" y="0"/>
                        <a:pt x="128" y="5"/>
                        <a:pt x="128" y="12"/>
                      </a:cubicBezTo>
                      <a:cubicBezTo>
                        <a:pt x="128" y="618"/>
                        <a:pt x="128" y="618"/>
                        <a:pt x="128" y="618"/>
                      </a:cubicBezTo>
                      <a:cubicBezTo>
                        <a:pt x="128" y="624"/>
                        <a:pt x="123" y="629"/>
                        <a:pt x="117" y="629"/>
                      </a:cubicBezTo>
                      <a:close/>
                    </a:path>
                  </a:pathLst>
                </a:custGeom>
                <a:grpFill/>
                <a:ln w="15875" cap="flat" cmpd="sng">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8" name="Freeform 20"/>
                <p:cNvSpPr>
                  <a:spLocks/>
                </p:cNvSpPr>
                <p:nvPr/>
              </p:nvSpPr>
              <p:spPr bwMode="auto">
                <a:xfrm>
                  <a:off x="2738" y="2395"/>
                  <a:ext cx="287" cy="256"/>
                </a:xfrm>
                <a:custGeom>
                  <a:avLst/>
                  <a:gdLst>
                    <a:gd name="T0" fmla="*/ 115 w 119"/>
                    <a:gd name="T1" fmla="*/ 14 h 108"/>
                    <a:gd name="T2" fmla="*/ 68 w 119"/>
                    <a:gd name="T3" fmla="*/ 101 h 108"/>
                    <a:gd name="T4" fmla="*/ 51 w 119"/>
                    <a:gd name="T5" fmla="*/ 101 h 108"/>
                    <a:gd name="T6" fmla="*/ 3 w 119"/>
                    <a:gd name="T7" fmla="*/ 14 h 108"/>
                    <a:gd name="T8" fmla="*/ 12 w 119"/>
                    <a:gd name="T9" fmla="*/ 0 h 108"/>
                    <a:gd name="T10" fmla="*/ 107 w 119"/>
                    <a:gd name="T11" fmla="*/ 0 h 108"/>
                    <a:gd name="T12" fmla="*/ 115 w 119"/>
                    <a:gd name="T13" fmla="*/ 14 h 108"/>
                  </a:gdLst>
                  <a:ahLst/>
                  <a:cxnLst>
                    <a:cxn ang="0">
                      <a:pos x="T0" y="T1"/>
                    </a:cxn>
                    <a:cxn ang="0">
                      <a:pos x="T2" y="T3"/>
                    </a:cxn>
                    <a:cxn ang="0">
                      <a:pos x="T4" y="T5"/>
                    </a:cxn>
                    <a:cxn ang="0">
                      <a:pos x="T6" y="T7"/>
                    </a:cxn>
                    <a:cxn ang="0">
                      <a:pos x="T8" y="T9"/>
                    </a:cxn>
                    <a:cxn ang="0">
                      <a:pos x="T10" y="T11"/>
                    </a:cxn>
                    <a:cxn ang="0">
                      <a:pos x="T12" y="T13"/>
                    </a:cxn>
                  </a:cxnLst>
                  <a:rect l="0" t="0" r="r" b="b"/>
                  <a:pathLst>
                    <a:path w="119" h="108">
                      <a:moveTo>
                        <a:pt x="115" y="14"/>
                      </a:moveTo>
                      <a:cubicBezTo>
                        <a:pt x="68" y="101"/>
                        <a:pt x="68" y="101"/>
                        <a:pt x="68" y="101"/>
                      </a:cubicBezTo>
                      <a:cubicBezTo>
                        <a:pt x="64" y="108"/>
                        <a:pt x="54" y="108"/>
                        <a:pt x="51" y="101"/>
                      </a:cubicBezTo>
                      <a:cubicBezTo>
                        <a:pt x="3" y="14"/>
                        <a:pt x="3" y="14"/>
                        <a:pt x="3" y="14"/>
                      </a:cubicBezTo>
                      <a:cubicBezTo>
                        <a:pt x="0" y="7"/>
                        <a:pt x="4" y="0"/>
                        <a:pt x="12" y="0"/>
                      </a:cubicBezTo>
                      <a:cubicBezTo>
                        <a:pt x="107" y="0"/>
                        <a:pt x="107" y="0"/>
                        <a:pt x="107" y="0"/>
                      </a:cubicBezTo>
                      <a:cubicBezTo>
                        <a:pt x="114" y="0"/>
                        <a:pt x="119" y="7"/>
                        <a:pt x="115" y="14"/>
                      </a:cubicBezTo>
                      <a:close/>
                    </a:path>
                  </a:pathLst>
                </a:custGeom>
                <a:grpFill/>
                <a:ln w="15875" cap="flat" cmpd="sng">
                  <a:no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1"/>
                <p:cNvSpPr>
                  <a:spLocks/>
                </p:cNvSpPr>
                <p:nvPr/>
              </p:nvSpPr>
              <p:spPr bwMode="auto">
                <a:xfrm>
                  <a:off x="2725" y="598"/>
                  <a:ext cx="309" cy="216"/>
                </a:xfrm>
                <a:custGeom>
                  <a:avLst/>
                  <a:gdLst>
                    <a:gd name="T0" fmla="*/ 128 w 128"/>
                    <a:gd name="T1" fmla="*/ 91 h 91"/>
                    <a:gd name="T2" fmla="*/ 128 w 128"/>
                    <a:gd name="T3" fmla="*/ 64 h 91"/>
                    <a:gd name="T4" fmla="*/ 64 w 128"/>
                    <a:gd name="T5" fmla="*/ 0 h 91"/>
                    <a:gd name="T6" fmla="*/ 0 w 128"/>
                    <a:gd name="T7" fmla="*/ 64 h 91"/>
                    <a:gd name="T8" fmla="*/ 0 w 128"/>
                    <a:gd name="T9" fmla="*/ 91 h 91"/>
                    <a:gd name="T10" fmla="*/ 128 w 128"/>
                    <a:gd name="T11" fmla="*/ 91 h 91"/>
                  </a:gdLst>
                  <a:ahLst/>
                  <a:cxnLst>
                    <a:cxn ang="0">
                      <a:pos x="T0" y="T1"/>
                    </a:cxn>
                    <a:cxn ang="0">
                      <a:pos x="T2" y="T3"/>
                    </a:cxn>
                    <a:cxn ang="0">
                      <a:pos x="T4" y="T5"/>
                    </a:cxn>
                    <a:cxn ang="0">
                      <a:pos x="T6" y="T7"/>
                    </a:cxn>
                    <a:cxn ang="0">
                      <a:pos x="T8" y="T9"/>
                    </a:cxn>
                    <a:cxn ang="0">
                      <a:pos x="T10" y="T11"/>
                    </a:cxn>
                  </a:cxnLst>
                  <a:rect l="0" t="0" r="r" b="b"/>
                  <a:pathLst>
                    <a:path w="128" h="91">
                      <a:moveTo>
                        <a:pt x="128" y="91"/>
                      </a:moveTo>
                      <a:cubicBezTo>
                        <a:pt x="128" y="64"/>
                        <a:pt x="128" y="64"/>
                        <a:pt x="128" y="64"/>
                      </a:cubicBezTo>
                      <a:cubicBezTo>
                        <a:pt x="128" y="28"/>
                        <a:pt x="100" y="0"/>
                        <a:pt x="64" y="0"/>
                      </a:cubicBezTo>
                      <a:cubicBezTo>
                        <a:pt x="29" y="0"/>
                        <a:pt x="0" y="28"/>
                        <a:pt x="0" y="64"/>
                      </a:cubicBezTo>
                      <a:cubicBezTo>
                        <a:pt x="0" y="91"/>
                        <a:pt x="0" y="91"/>
                        <a:pt x="0" y="91"/>
                      </a:cubicBezTo>
                      <a:lnTo>
                        <a:pt x="128" y="91"/>
                      </a:lnTo>
                      <a:close/>
                    </a:path>
                  </a:pathLst>
                </a:custGeom>
                <a:grpFill/>
                <a:ln w="15875" cap="flat" cmpd="sng">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0" name="Freeform 22"/>
                <p:cNvSpPr>
                  <a:spLocks/>
                </p:cNvSpPr>
                <p:nvPr/>
              </p:nvSpPr>
              <p:spPr bwMode="auto">
                <a:xfrm>
                  <a:off x="2725" y="814"/>
                  <a:ext cx="309" cy="0"/>
                </a:xfrm>
                <a:custGeom>
                  <a:avLst/>
                  <a:gdLst>
                    <a:gd name="T0" fmla="*/ 0 w 309"/>
                    <a:gd name="T1" fmla="*/ 309 w 309"/>
                    <a:gd name="T2" fmla="*/ 0 w 309"/>
                  </a:gdLst>
                  <a:ahLst/>
                  <a:cxnLst>
                    <a:cxn ang="0">
                      <a:pos x="T0" y="0"/>
                    </a:cxn>
                    <a:cxn ang="0">
                      <a:pos x="T1" y="0"/>
                    </a:cxn>
                    <a:cxn ang="0">
                      <a:pos x="T2" y="0"/>
                    </a:cxn>
                  </a:cxnLst>
                  <a:rect l="0" t="0" r="r" b="b"/>
                  <a:pathLst>
                    <a:path w="309">
                      <a:moveTo>
                        <a:pt x="0" y="0"/>
                      </a:moveTo>
                      <a:lnTo>
                        <a:pt x="309" y="0"/>
                      </a:lnTo>
                      <a:lnTo>
                        <a:pt x="0" y="0"/>
                      </a:lnTo>
                      <a:close/>
                    </a:path>
                  </a:pathLst>
                </a:custGeom>
                <a:grpFill/>
                <a:ln w="15875" cap="flat" cmpd="sng">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1" name="Line 23"/>
                <p:cNvSpPr>
                  <a:spLocks noChangeShapeType="1"/>
                </p:cNvSpPr>
                <p:nvPr/>
              </p:nvSpPr>
              <p:spPr bwMode="auto">
                <a:xfrm>
                  <a:off x="2725" y="814"/>
                  <a:ext cx="309" cy="0"/>
                </a:xfrm>
                <a:prstGeom prst="line">
                  <a:avLst/>
                </a:prstGeom>
                <a:grpFill/>
                <a:ln w="15875" cap="flat" cmpd="sng">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103" name="TextBox 102"/>
              <p:cNvSpPr txBox="1"/>
              <p:nvPr/>
            </p:nvSpPr>
            <p:spPr>
              <a:xfrm>
                <a:off x="2060112" y="2820776"/>
                <a:ext cx="1208896" cy="387798"/>
              </a:xfrm>
              <a:prstGeom prst="rect">
                <a:avLst/>
              </a:prstGeom>
              <a:noFill/>
            </p:spPr>
            <p:txBody>
              <a:bodyPr wrap="square" lIns="0" tIns="0" rIns="0" bIns="0" rtlCol="0">
                <a:spAutoFit/>
              </a:bodyPr>
              <a:lstStyle/>
              <a:p>
                <a:pPr algn="ctr">
                  <a:lnSpc>
                    <a:spcPct val="90000"/>
                  </a:lnSpc>
                  <a:spcBef>
                    <a:spcPts val="600"/>
                  </a:spcBef>
                </a:pPr>
                <a:r>
                  <a:rPr lang="en-US" dirty="0">
                    <a:solidFill>
                      <a:schemeClr val="bg1"/>
                    </a:solidFill>
                    <a:latin typeface="+mj-lt"/>
                    <a:ea typeface="Segoe UI" pitchFamily="34" charset="0"/>
                    <a:cs typeface="Segoe UI Semibold" panose="020B0702040204020203" pitchFamily="34" charset="0"/>
                  </a:rPr>
                  <a:t>Natural User Inputs</a:t>
                </a:r>
              </a:p>
            </p:txBody>
          </p:sp>
        </p:grpSp>
        <p:grpSp>
          <p:nvGrpSpPr>
            <p:cNvPr id="23" name="Group 22"/>
            <p:cNvGrpSpPr/>
            <p:nvPr/>
          </p:nvGrpSpPr>
          <p:grpSpPr>
            <a:xfrm>
              <a:off x="4027905" y="2705289"/>
              <a:ext cx="1208896" cy="993177"/>
              <a:chOff x="3722485" y="2215397"/>
              <a:chExt cx="1208896" cy="993177"/>
            </a:xfrm>
          </p:grpSpPr>
          <p:sp>
            <p:nvSpPr>
              <p:cNvPr id="69" name="SDK"/>
              <p:cNvSpPr>
                <a:spLocks noEditPoints="1"/>
              </p:cNvSpPr>
              <p:nvPr/>
            </p:nvSpPr>
            <p:spPr bwMode="auto">
              <a:xfrm>
                <a:off x="4081373" y="2215397"/>
                <a:ext cx="484822" cy="501383"/>
              </a:xfrm>
              <a:custGeom>
                <a:avLst/>
                <a:gdLst>
                  <a:gd name="T0" fmla="*/ 282 w 376"/>
                  <a:gd name="T1" fmla="*/ 0 h 378"/>
                  <a:gd name="T2" fmla="*/ 132 w 376"/>
                  <a:gd name="T3" fmla="*/ 149 h 378"/>
                  <a:gd name="T4" fmla="*/ 38 w 376"/>
                  <a:gd name="T5" fmla="*/ 75 h 378"/>
                  <a:gd name="T6" fmla="*/ 0 w 376"/>
                  <a:gd name="T7" fmla="*/ 94 h 378"/>
                  <a:gd name="T8" fmla="*/ 0 w 376"/>
                  <a:gd name="T9" fmla="*/ 282 h 378"/>
                  <a:gd name="T10" fmla="*/ 38 w 376"/>
                  <a:gd name="T11" fmla="*/ 301 h 378"/>
                  <a:gd name="T12" fmla="*/ 132 w 376"/>
                  <a:gd name="T13" fmla="*/ 229 h 378"/>
                  <a:gd name="T14" fmla="*/ 282 w 376"/>
                  <a:gd name="T15" fmla="*/ 378 h 378"/>
                  <a:gd name="T16" fmla="*/ 376 w 376"/>
                  <a:gd name="T17" fmla="*/ 339 h 378"/>
                  <a:gd name="T18" fmla="*/ 376 w 376"/>
                  <a:gd name="T19" fmla="*/ 36 h 378"/>
                  <a:gd name="T20" fmla="*/ 282 w 376"/>
                  <a:gd name="T21" fmla="*/ 0 h 378"/>
                  <a:gd name="T22" fmla="*/ 38 w 376"/>
                  <a:gd name="T23" fmla="*/ 243 h 378"/>
                  <a:gd name="T24" fmla="*/ 38 w 376"/>
                  <a:gd name="T25" fmla="*/ 133 h 378"/>
                  <a:gd name="T26" fmla="*/ 94 w 376"/>
                  <a:gd name="T27" fmla="*/ 188 h 378"/>
                  <a:gd name="T28" fmla="*/ 38 w 376"/>
                  <a:gd name="T29" fmla="*/ 243 h 378"/>
                  <a:gd name="T30" fmla="*/ 282 w 376"/>
                  <a:gd name="T31" fmla="*/ 265 h 378"/>
                  <a:gd name="T32" fmla="*/ 183 w 376"/>
                  <a:gd name="T33" fmla="*/ 188 h 378"/>
                  <a:gd name="T34" fmla="*/ 282 w 376"/>
                  <a:gd name="T35" fmla="*/ 111 h 378"/>
                  <a:gd name="T36" fmla="*/ 282 w 376"/>
                  <a:gd name="T37" fmla="*/ 265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6" h="378">
                    <a:moveTo>
                      <a:pt x="282" y="0"/>
                    </a:moveTo>
                    <a:lnTo>
                      <a:pt x="132" y="149"/>
                    </a:lnTo>
                    <a:lnTo>
                      <a:pt x="38" y="75"/>
                    </a:lnTo>
                    <a:lnTo>
                      <a:pt x="0" y="94"/>
                    </a:lnTo>
                    <a:lnTo>
                      <a:pt x="0" y="282"/>
                    </a:lnTo>
                    <a:lnTo>
                      <a:pt x="38" y="301"/>
                    </a:lnTo>
                    <a:lnTo>
                      <a:pt x="132" y="229"/>
                    </a:lnTo>
                    <a:lnTo>
                      <a:pt x="282" y="378"/>
                    </a:lnTo>
                    <a:lnTo>
                      <a:pt x="376" y="339"/>
                    </a:lnTo>
                    <a:lnTo>
                      <a:pt x="376" y="36"/>
                    </a:lnTo>
                    <a:lnTo>
                      <a:pt x="282" y="0"/>
                    </a:lnTo>
                    <a:close/>
                    <a:moveTo>
                      <a:pt x="38" y="243"/>
                    </a:moveTo>
                    <a:lnTo>
                      <a:pt x="38" y="133"/>
                    </a:lnTo>
                    <a:lnTo>
                      <a:pt x="94" y="188"/>
                    </a:lnTo>
                    <a:lnTo>
                      <a:pt x="38" y="243"/>
                    </a:lnTo>
                    <a:close/>
                    <a:moveTo>
                      <a:pt x="282" y="265"/>
                    </a:moveTo>
                    <a:lnTo>
                      <a:pt x="183" y="188"/>
                    </a:lnTo>
                    <a:lnTo>
                      <a:pt x="282" y="111"/>
                    </a:lnTo>
                    <a:lnTo>
                      <a:pt x="282" y="265"/>
                    </a:lnTo>
                    <a:close/>
                  </a:path>
                </a:pathLst>
              </a:custGeom>
              <a:solidFill>
                <a:schemeClr val="bg1"/>
              </a:solidFill>
              <a:ln w="15875" cap="flat" cmpd="sng">
                <a:noFill/>
                <a:round/>
              </a:ln>
            </p:spPr>
            <p:txBody>
              <a:bodyPr vert="horz" wrap="square" lIns="91440" tIns="45720" rIns="91440" bIns="45720" numCol="1" anchor="t" anchorCtr="0" compatLnSpc="1">
                <a:prstTxWarp prst="textNoShape">
                  <a:avLst/>
                </a:prstTxWarp>
              </a:bodyPr>
              <a:lstStyle/>
              <a:p>
                <a:endParaRPr lang="en-US"/>
              </a:p>
            </p:txBody>
          </p:sp>
          <p:sp>
            <p:nvSpPr>
              <p:cNvPr id="104" name="TextBox 103"/>
              <p:cNvSpPr txBox="1"/>
              <p:nvPr/>
            </p:nvSpPr>
            <p:spPr>
              <a:xfrm>
                <a:off x="3722485" y="2820776"/>
                <a:ext cx="1208896" cy="387798"/>
              </a:xfrm>
              <a:prstGeom prst="rect">
                <a:avLst/>
              </a:prstGeom>
              <a:noFill/>
            </p:spPr>
            <p:txBody>
              <a:bodyPr wrap="square" lIns="0" tIns="0" rIns="0" bIns="0" rtlCol="0">
                <a:spAutoFit/>
              </a:bodyPr>
              <a:lstStyle/>
              <a:p>
                <a:pPr algn="ctr">
                  <a:lnSpc>
                    <a:spcPct val="90000"/>
                  </a:lnSpc>
                  <a:spcBef>
                    <a:spcPts val="600"/>
                  </a:spcBef>
                </a:pPr>
                <a:r>
                  <a:rPr lang="en-US" dirty="0">
                    <a:solidFill>
                      <a:schemeClr val="bg1"/>
                    </a:solidFill>
                    <a:latin typeface="+mj-lt"/>
                    <a:ea typeface="Segoe UI" pitchFamily="34" charset="0"/>
                    <a:cs typeface="Segoe UI Semibold" panose="020B0702040204020203" pitchFamily="34" charset="0"/>
                  </a:rPr>
                  <a:t>One SDK + Tooling</a:t>
                </a:r>
              </a:p>
            </p:txBody>
          </p:sp>
        </p:grpSp>
        <p:grpSp>
          <p:nvGrpSpPr>
            <p:cNvPr id="28" name="Group 27"/>
            <p:cNvGrpSpPr/>
            <p:nvPr/>
          </p:nvGrpSpPr>
          <p:grpSpPr>
            <a:xfrm>
              <a:off x="7477270" y="2839237"/>
              <a:ext cx="1208896" cy="859229"/>
              <a:chOff x="7477270" y="2349345"/>
              <a:chExt cx="1208896" cy="859229"/>
            </a:xfrm>
          </p:grpSpPr>
          <p:sp>
            <p:nvSpPr>
              <p:cNvPr id="190" name="Cloud"/>
              <p:cNvSpPr>
                <a:spLocks/>
              </p:cNvSpPr>
              <p:nvPr/>
            </p:nvSpPr>
            <p:spPr bwMode="auto">
              <a:xfrm>
                <a:off x="7785967" y="2349345"/>
                <a:ext cx="591502" cy="367435"/>
              </a:xfrm>
              <a:custGeom>
                <a:avLst/>
                <a:gdLst>
                  <a:gd name="T0" fmla="*/ 142 w 172"/>
                  <a:gd name="T1" fmla="*/ 103 h 103"/>
                  <a:gd name="T2" fmla="*/ 30 w 172"/>
                  <a:gd name="T3" fmla="*/ 103 h 103"/>
                  <a:gd name="T4" fmla="*/ 0 w 172"/>
                  <a:gd name="T5" fmla="*/ 72 h 103"/>
                  <a:gd name="T6" fmla="*/ 30 w 172"/>
                  <a:gd name="T7" fmla="*/ 41 h 103"/>
                  <a:gd name="T8" fmla="*/ 38 w 172"/>
                  <a:gd name="T9" fmla="*/ 42 h 103"/>
                  <a:gd name="T10" fmla="*/ 67 w 172"/>
                  <a:gd name="T11" fmla="*/ 17 h 103"/>
                  <a:gd name="T12" fmla="*/ 86 w 172"/>
                  <a:gd name="T13" fmla="*/ 23 h 103"/>
                  <a:gd name="T14" fmla="*/ 115 w 172"/>
                  <a:gd name="T15" fmla="*/ 0 h 103"/>
                  <a:gd name="T16" fmla="*/ 145 w 172"/>
                  <a:gd name="T17" fmla="*/ 32 h 103"/>
                  <a:gd name="T18" fmla="*/ 144 w 172"/>
                  <a:gd name="T19" fmla="*/ 41 h 103"/>
                  <a:gd name="T20" fmla="*/ 172 w 172"/>
                  <a:gd name="T21" fmla="*/ 72 h 103"/>
                  <a:gd name="T22" fmla="*/ 142 w 172"/>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03">
                    <a:moveTo>
                      <a:pt x="142" y="103"/>
                    </a:moveTo>
                    <a:cubicBezTo>
                      <a:pt x="30" y="103"/>
                      <a:pt x="30" y="103"/>
                      <a:pt x="30" y="103"/>
                    </a:cubicBezTo>
                    <a:cubicBezTo>
                      <a:pt x="14" y="103"/>
                      <a:pt x="0" y="88"/>
                      <a:pt x="0" y="72"/>
                    </a:cubicBezTo>
                    <a:cubicBezTo>
                      <a:pt x="0" y="55"/>
                      <a:pt x="14" y="41"/>
                      <a:pt x="30" y="41"/>
                    </a:cubicBezTo>
                    <a:cubicBezTo>
                      <a:pt x="33" y="41"/>
                      <a:pt x="35" y="41"/>
                      <a:pt x="38" y="42"/>
                    </a:cubicBezTo>
                    <a:cubicBezTo>
                      <a:pt x="40" y="27"/>
                      <a:pt x="52" y="17"/>
                      <a:pt x="67" y="17"/>
                    </a:cubicBezTo>
                    <a:cubicBezTo>
                      <a:pt x="74" y="17"/>
                      <a:pt x="81" y="19"/>
                      <a:pt x="86" y="23"/>
                    </a:cubicBezTo>
                    <a:cubicBezTo>
                      <a:pt x="90" y="10"/>
                      <a:pt x="102" y="0"/>
                      <a:pt x="115" y="0"/>
                    </a:cubicBezTo>
                    <a:cubicBezTo>
                      <a:pt x="132" y="0"/>
                      <a:pt x="145" y="14"/>
                      <a:pt x="145" y="32"/>
                    </a:cubicBezTo>
                    <a:cubicBezTo>
                      <a:pt x="145" y="35"/>
                      <a:pt x="144" y="38"/>
                      <a:pt x="144" y="41"/>
                    </a:cubicBezTo>
                    <a:cubicBezTo>
                      <a:pt x="160" y="42"/>
                      <a:pt x="172" y="55"/>
                      <a:pt x="172" y="72"/>
                    </a:cubicBezTo>
                    <a:cubicBezTo>
                      <a:pt x="172" y="89"/>
                      <a:pt x="159" y="103"/>
                      <a:pt x="142" y="103"/>
                    </a:cubicBezTo>
                    <a:close/>
                  </a:path>
                </a:pathLst>
              </a:custGeom>
              <a:solidFill>
                <a:schemeClr val="bg1"/>
              </a:solidFill>
              <a:ln w="15875" cap="flat" cmpd="sng">
                <a:noFill/>
                <a:round/>
              </a:ln>
            </p:spPr>
            <p:txBody>
              <a:bodyPr vert="horz" wrap="square" lIns="91440" tIns="45720" rIns="91440" bIns="45720" numCol="1" anchor="t" anchorCtr="0" compatLnSpc="1">
                <a:prstTxWarp prst="textNoShape">
                  <a:avLst/>
                </a:prstTxWarp>
              </a:bodyPr>
              <a:lstStyle/>
              <a:p>
                <a:endParaRPr lang="en-US"/>
              </a:p>
            </p:txBody>
          </p:sp>
          <p:sp>
            <p:nvSpPr>
              <p:cNvPr id="105" name="TextBox 104"/>
              <p:cNvSpPr txBox="1"/>
              <p:nvPr/>
            </p:nvSpPr>
            <p:spPr>
              <a:xfrm>
                <a:off x="7477270" y="2820776"/>
                <a:ext cx="1208896" cy="387798"/>
              </a:xfrm>
              <a:prstGeom prst="rect">
                <a:avLst/>
              </a:prstGeom>
              <a:noFill/>
            </p:spPr>
            <p:txBody>
              <a:bodyPr wrap="square" lIns="0" tIns="0" rIns="0" bIns="0" rtlCol="0">
                <a:spAutoFit/>
              </a:bodyPr>
              <a:lstStyle/>
              <a:p>
                <a:pPr algn="ctr">
                  <a:lnSpc>
                    <a:spcPct val="90000"/>
                  </a:lnSpc>
                  <a:spcBef>
                    <a:spcPts val="600"/>
                  </a:spcBef>
                </a:pPr>
                <a:r>
                  <a:rPr lang="en-US" dirty="0">
                    <a:solidFill>
                      <a:schemeClr val="bg1"/>
                    </a:solidFill>
                    <a:latin typeface="+mj-lt"/>
                    <a:ea typeface="Segoe UI" pitchFamily="34" charset="0"/>
                    <a:cs typeface="Segoe UI Semibold" panose="020B0702040204020203" pitchFamily="34" charset="0"/>
                  </a:rPr>
                  <a:t>Cloud </a:t>
                </a:r>
                <a:br>
                  <a:rPr lang="en-US" dirty="0">
                    <a:solidFill>
                      <a:schemeClr val="bg1"/>
                    </a:solidFill>
                    <a:latin typeface="+mj-lt"/>
                    <a:ea typeface="Segoe UI" pitchFamily="34" charset="0"/>
                    <a:cs typeface="Segoe UI Semibold" panose="020B0702040204020203" pitchFamily="34" charset="0"/>
                  </a:rPr>
                </a:br>
                <a:r>
                  <a:rPr lang="en-US" dirty="0">
                    <a:solidFill>
                      <a:schemeClr val="bg1"/>
                    </a:solidFill>
                    <a:latin typeface="+mj-lt"/>
                    <a:ea typeface="Segoe UI" pitchFamily="34" charset="0"/>
                    <a:cs typeface="Segoe UI Semibold" panose="020B0702040204020203" pitchFamily="34" charset="0"/>
                  </a:rPr>
                  <a:t>Services</a:t>
                </a:r>
              </a:p>
            </p:txBody>
          </p:sp>
        </p:grpSp>
        <p:grpSp>
          <p:nvGrpSpPr>
            <p:cNvPr id="24" name="Group 23"/>
            <p:cNvGrpSpPr/>
            <p:nvPr/>
          </p:nvGrpSpPr>
          <p:grpSpPr>
            <a:xfrm>
              <a:off x="5777624" y="2757106"/>
              <a:ext cx="1208896" cy="941360"/>
              <a:chOff x="5618499" y="2267214"/>
              <a:chExt cx="1208896" cy="941360"/>
            </a:xfrm>
          </p:grpSpPr>
          <p:grpSp>
            <p:nvGrpSpPr>
              <p:cNvPr id="183" name="Store"/>
              <p:cNvGrpSpPr>
                <a:grpSpLocks noChangeAspect="1"/>
              </p:cNvGrpSpPr>
              <p:nvPr/>
            </p:nvGrpSpPr>
            <p:grpSpPr bwMode="auto">
              <a:xfrm>
                <a:off x="6028721" y="2267214"/>
                <a:ext cx="375710" cy="449566"/>
                <a:chOff x="582" y="1902"/>
                <a:chExt cx="468" cy="560"/>
              </a:xfrm>
              <a:solidFill>
                <a:schemeClr val="bg1"/>
              </a:solidFill>
            </p:grpSpPr>
            <p:sp>
              <p:nvSpPr>
                <p:cNvPr id="184" name="Freeform 5"/>
                <p:cNvSpPr>
                  <a:spLocks/>
                </p:cNvSpPr>
                <p:nvPr/>
              </p:nvSpPr>
              <p:spPr bwMode="auto">
                <a:xfrm>
                  <a:off x="766" y="1965"/>
                  <a:ext cx="41" cy="83"/>
                </a:xfrm>
                <a:custGeom>
                  <a:avLst/>
                  <a:gdLst>
                    <a:gd name="T0" fmla="*/ 17 w 17"/>
                    <a:gd name="T1" fmla="*/ 0 h 35"/>
                    <a:gd name="T2" fmla="*/ 0 w 17"/>
                    <a:gd name="T3" fmla="*/ 25 h 35"/>
                    <a:gd name="T4" fmla="*/ 0 w 17"/>
                    <a:gd name="T5" fmla="*/ 35 h 35"/>
                    <a:gd name="T6" fmla="*/ 6 w 17"/>
                    <a:gd name="T7" fmla="*/ 33 h 35"/>
                    <a:gd name="T8" fmla="*/ 6 w 17"/>
                    <a:gd name="T9" fmla="*/ 26 h 35"/>
                    <a:gd name="T10" fmla="*/ 17 w 17"/>
                    <a:gd name="T11" fmla="*/ 6 h 35"/>
                    <a:gd name="T12" fmla="*/ 17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17" y="0"/>
                      </a:moveTo>
                      <a:cubicBezTo>
                        <a:pt x="7" y="4"/>
                        <a:pt x="0" y="7"/>
                        <a:pt x="0" y="25"/>
                      </a:cubicBezTo>
                      <a:cubicBezTo>
                        <a:pt x="0" y="35"/>
                        <a:pt x="0" y="35"/>
                        <a:pt x="0" y="35"/>
                      </a:cubicBezTo>
                      <a:cubicBezTo>
                        <a:pt x="6" y="33"/>
                        <a:pt x="6" y="33"/>
                        <a:pt x="6" y="33"/>
                      </a:cubicBezTo>
                      <a:cubicBezTo>
                        <a:pt x="6" y="26"/>
                        <a:pt x="6" y="26"/>
                        <a:pt x="6" y="26"/>
                      </a:cubicBezTo>
                      <a:cubicBezTo>
                        <a:pt x="5" y="13"/>
                        <a:pt x="9" y="10"/>
                        <a:pt x="17" y="6"/>
                      </a:cubicBezTo>
                      <a:cubicBezTo>
                        <a:pt x="17" y="4"/>
                        <a:pt x="17" y="2"/>
                        <a:pt x="17" y="0"/>
                      </a:cubicBezTo>
                      <a:close/>
                    </a:path>
                  </a:pathLst>
                </a:custGeom>
                <a:grpFill/>
                <a:ln w="15875" cap="flat" cmpd="sng">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5" name="Freeform 6"/>
                <p:cNvSpPr>
                  <a:spLocks/>
                </p:cNvSpPr>
                <p:nvPr/>
              </p:nvSpPr>
              <p:spPr bwMode="auto">
                <a:xfrm>
                  <a:off x="848" y="1948"/>
                  <a:ext cx="53" cy="74"/>
                </a:xfrm>
                <a:custGeom>
                  <a:avLst/>
                  <a:gdLst>
                    <a:gd name="T0" fmla="*/ 0 w 22"/>
                    <a:gd name="T1" fmla="*/ 3 h 31"/>
                    <a:gd name="T2" fmla="*/ 1 w 22"/>
                    <a:gd name="T3" fmla="*/ 9 h 31"/>
                    <a:gd name="T4" fmla="*/ 16 w 22"/>
                    <a:gd name="T5" fmla="*/ 27 h 31"/>
                    <a:gd name="T6" fmla="*/ 16 w 22"/>
                    <a:gd name="T7" fmla="*/ 31 h 31"/>
                    <a:gd name="T8" fmla="*/ 22 w 22"/>
                    <a:gd name="T9" fmla="*/ 30 h 31"/>
                    <a:gd name="T10" fmla="*/ 22 w 22"/>
                    <a:gd name="T11" fmla="*/ 27 h 31"/>
                    <a:gd name="T12" fmla="*/ 0 w 22"/>
                    <a:gd name="T13" fmla="*/ 3 h 31"/>
                  </a:gdLst>
                  <a:ahLst/>
                  <a:cxnLst>
                    <a:cxn ang="0">
                      <a:pos x="T0" y="T1"/>
                    </a:cxn>
                    <a:cxn ang="0">
                      <a:pos x="T2" y="T3"/>
                    </a:cxn>
                    <a:cxn ang="0">
                      <a:pos x="T4" y="T5"/>
                    </a:cxn>
                    <a:cxn ang="0">
                      <a:pos x="T6" y="T7"/>
                    </a:cxn>
                    <a:cxn ang="0">
                      <a:pos x="T8" y="T9"/>
                    </a:cxn>
                    <a:cxn ang="0">
                      <a:pos x="T10" y="T11"/>
                    </a:cxn>
                    <a:cxn ang="0">
                      <a:pos x="T12" y="T13"/>
                    </a:cxn>
                  </a:cxnLst>
                  <a:rect l="0" t="0" r="r" b="b"/>
                  <a:pathLst>
                    <a:path w="22" h="31">
                      <a:moveTo>
                        <a:pt x="0" y="3"/>
                      </a:moveTo>
                      <a:cubicBezTo>
                        <a:pt x="0" y="5"/>
                        <a:pt x="1" y="7"/>
                        <a:pt x="1" y="9"/>
                      </a:cubicBezTo>
                      <a:cubicBezTo>
                        <a:pt x="16" y="7"/>
                        <a:pt x="16" y="13"/>
                        <a:pt x="16" y="27"/>
                      </a:cubicBezTo>
                      <a:cubicBezTo>
                        <a:pt x="16" y="31"/>
                        <a:pt x="16" y="31"/>
                        <a:pt x="16" y="31"/>
                      </a:cubicBezTo>
                      <a:cubicBezTo>
                        <a:pt x="22" y="30"/>
                        <a:pt x="22" y="30"/>
                        <a:pt x="22" y="30"/>
                      </a:cubicBezTo>
                      <a:cubicBezTo>
                        <a:pt x="22" y="27"/>
                        <a:pt x="22" y="27"/>
                        <a:pt x="22" y="27"/>
                      </a:cubicBezTo>
                      <a:cubicBezTo>
                        <a:pt x="22" y="6"/>
                        <a:pt x="19" y="0"/>
                        <a:pt x="0" y="3"/>
                      </a:cubicBezTo>
                      <a:close/>
                    </a:path>
                  </a:pathLst>
                </a:custGeom>
                <a:grpFill/>
                <a:ln w="15875" cap="flat" cmpd="sng">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6" name="Freeform 7"/>
                <p:cNvSpPr>
                  <a:spLocks/>
                </p:cNvSpPr>
                <p:nvPr/>
              </p:nvSpPr>
              <p:spPr bwMode="auto">
                <a:xfrm>
                  <a:off x="687" y="1902"/>
                  <a:ext cx="149" cy="161"/>
                </a:xfrm>
                <a:custGeom>
                  <a:avLst/>
                  <a:gdLst>
                    <a:gd name="T0" fmla="*/ 6 w 62"/>
                    <a:gd name="T1" fmla="*/ 66 h 67"/>
                    <a:gd name="T2" fmla="*/ 6 w 62"/>
                    <a:gd name="T3" fmla="*/ 39 h 67"/>
                    <a:gd name="T4" fmla="*/ 31 w 62"/>
                    <a:gd name="T5" fmla="*/ 13 h 67"/>
                    <a:gd name="T6" fmla="*/ 56 w 62"/>
                    <a:gd name="T7" fmla="*/ 33 h 67"/>
                    <a:gd name="T8" fmla="*/ 56 w 62"/>
                    <a:gd name="T9" fmla="*/ 56 h 67"/>
                    <a:gd name="T10" fmla="*/ 62 w 62"/>
                    <a:gd name="T11" fmla="*/ 55 h 67"/>
                    <a:gd name="T12" fmla="*/ 62 w 62"/>
                    <a:gd name="T13" fmla="*/ 33 h 67"/>
                    <a:gd name="T14" fmla="*/ 29 w 62"/>
                    <a:gd name="T15" fmla="*/ 7 h 67"/>
                    <a:gd name="T16" fmla="*/ 0 w 62"/>
                    <a:gd name="T17" fmla="*/ 38 h 67"/>
                    <a:gd name="T18" fmla="*/ 0 w 62"/>
                    <a:gd name="T19" fmla="*/ 67 h 67"/>
                    <a:gd name="T20" fmla="*/ 6 w 62"/>
                    <a:gd name="T21"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67">
                      <a:moveTo>
                        <a:pt x="6" y="66"/>
                      </a:moveTo>
                      <a:cubicBezTo>
                        <a:pt x="6" y="39"/>
                        <a:pt x="6" y="39"/>
                        <a:pt x="6" y="39"/>
                      </a:cubicBezTo>
                      <a:cubicBezTo>
                        <a:pt x="6" y="22"/>
                        <a:pt x="14" y="17"/>
                        <a:pt x="31" y="13"/>
                      </a:cubicBezTo>
                      <a:cubicBezTo>
                        <a:pt x="55" y="7"/>
                        <a:pt x="56" y="23"/>
                        <a:pt x="56" y="33"/>
                      </a:cubicBezTo>
                      <a:cubicBezTo>
                        <a:pt x="56" y="56"/>
                        <a:pt x="56" y="56"/>
                        <a:pt x="56" y="56"/>
                      </a:cubicBezTo>
                      <a:cubicBezTo>
                        <a:pt x="62" y="55"/>
                        <a:pt x="62" y="55"/>
                        <a:pt x="62" y="55"/>
                      </a:cubicBezTo>
                      <a:cubicBezTo>
                        <a:pt x="62" y="33"/>
                        <a:pt x="62" y="33"/>
                        <a:pt x="62" y="33"/>
                      </a:cubicBezTo>
                      <a:cubicBezTo>
                        <a:pt x="62" y="14"/>
                        <a:pt x="56" y="0"/>
                        <a:pt x="29" y="7"/>
                      </a:cubicBezTo>
                      <a:cubicBezTo>
                        <a:pt x="15" y="10"/>
                        <a:pt x="0" y="14"/>
                        <a:pt x="0" y="38"/>
                      </a:cubicBezTo>
                      <a:cubicBezTo>
                        <a:pt x="0" y="67"/>
                        <a:pt x="0" y="67"/>
                        <a:pt x="0" y="67"/>
                      </a:cubicBezTo>
                      <a:lnTo>
                        <a:pt x="6" y="66"/>
                      </a:lnTo>
                      <a:close/>
                    </a:path>
                  </a:pathLst>
                </a:custGeom>
                <a:grpFill/>
                <a:ln w="15875" cap="flat" cmpd="sng">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7" name="Freeform 8"/>
                <p:cNvSpPr>
                  <a:spLocks noEditPoints="1"/>
                </p:cNvSpPr>
                <p:nvPr/>
              </p:nvSpPr>
              <p:spPr bwMode="auto">
                <a:xfrm>
                  <a:off x="582" y="2025"/>
                  <a:ext cx="468" cy="437"/>
                </a:xfrm>
                <a:custGeom>
                  <a:avLst/>
                  <a:gdLst>
                    <a:gd name="T0" fmla="*/ 388 w 468"/>
                    <a:gd name="T1" fmla="*/ 0 h 437"/>
                    <a:gd name="T2" fmla="*/ 0 w 468"/>
                    <a:gd name="T3" fmla="*/ 76 h 437"/>
                    <a:gd name="T4" fmla="*/ 0 w 468"/>
                    <a:gd name="T5" fmla="*/ 359 h 437"/>
                    <a:gd name="T6" fmla="*/ 388 w 468"/>
                    <a:gd name="T7" fmla="*/ 437 h 437"/>
                    <a:gd name="T8" fmla="*/ 468 w 468"/>
                    <a:gd name="T9" fmla="*/ 409 h 437"/>
                    <a:gd name="T10" fmla="*/ 468 w 468"/>
                    <a:gd name="T11" fmla="*/ 26 h 437"/>
                    <a:gd name="T12" fmla="*/ 388 w 468"/>
                    <a:gd name="T13" fmla="*/ 0 h 437"/>
                    <a:gd name="T14" fmla="*/ 170 w 468"/>
                    <a:gd name="T15" fmla="*/ 301 h 437"/>
                    <a:gd name="T16" fmla="*/ 84 w 468"/>
                    <a:gd name="T17" fmla="*/ 289 h 437"/>
                    <a:gd name="T18" fmla="*/ 84 w 468"/>
                    <a:gd name="T19" fmla="*/ 217 h 437"/>
                    <a:gd name="T20" fmla="*/ 170 w 468"/>
                    <a:gd name="T21" fmla="*/ 217 h 437"/>
                    <a:gd name="T22" fmla="*/ 170 w 468"/>
                    <a:gd name="T23" fmla="*/ 301 h 437"/>
                    <a:gd name="T24" fmla="*/ 170 w 468"/>
                    <a:gd name="T25" fmla="*/ 205 h 437"/>
                    <a:gd name="T26" fmla="*/ 84 w 468"/>
                    <a:gd name="T27" fmla="*/ 205 h 437"/>
                    <a:gd name="T28" fmla="*/ 84 w 468"/>
                    <a:gd name="T29" fmla="*/ 141 h 437"/>
                    <a:gd name="T30" fmla="*/ 170 w 468"/>
                    <a:gd name="T31" fmla="*/ 129 h 437"/>
                    <a:gd name="T32" fmla="*/ 170 w 468"/>
                    <a:gd name="T33" fmla="*/ 205 h 437"/>
                    <a:gd name="T34" fmla="*/ 290 w 468"/>
                    <a:gd name="T35" fmla="*/ 318 h 437"/>
                    <a:gd name="T36" fmla="*/ 180 w 468"/>
                    <a:gd name="T37" fmla="*/ 301 h 437"/>
                    <a:gd name="T38" fmla="*/ 180 w 468"/>
                    <a:gd name="T39" fmla="*/ 217 h 437"/>
                    <a:gd name="T40" fmla="*/ 290 w 468"/>
                    <a:gd name="T41" fmla="*/ 217 h 437"/>
                    <a:gd name="T42" fmla="*/ 290 w 468"/>
                    <a:gd name="T43" fmla="*/ 318 h 437"/>
                    <a:gd name="T44" fmla="*/ 290 w 468"/>
                    <a:gd name="T45" fmla="*/ 205 h 437"/>
                    <a:gd name="T46" fmla="*/ 180 w 468"/>
                    <a:gd name="T47" fmla="*/ 205 h 437"/>
                    <a:gd name="T48" fmla="*/ 180 w 468"/>
                    <a:gd name="T49" fmla="*/ 126 h 437"/>
                    <a:gd name="T50" fmla="*/ 290 w 468"/>
                    <a:gd name="T51" fmla="*/ 112 h 437"/>
                    <a:gd name="T52" fmla="*/ 290 w 468"/>
                    <a:gd name="T53" fmla="*/ 20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8" h="437">
                      <a:moveTo>
                        <a:pt x="388" y="0"/>
                      </a:moveTo>
                      <a:lnTo>
                        <a:pt x="0" y="76"/>
                      </a:lnTo>
                      <a:lnTo>
                        <a:pt x="0" y="359"/>
                      </a:lnTo>
                      <a:lnTo>
                        <a:pt x="388" y="437"/>
                      </a:lnTo>
                      <a:lnTo>
                        <a:pt x="468" y="409"/>
                      </a:lnTo>
                      <a:lnTo>
                        <a:pt x="468" y="26"/>
                      </a:lnTo>
                      <a:lnTo>
                        <a:pt x="388" y="0"/>
                      </a:lnTo>
                      <a:close/>
                      <a:moveTo>
                        <a:pt x="170" y="301"/>
                      </a:moveTo>
                      <a:lnTo>
                        <a:pt x="84" y="289"/>
                      </a:lnTo>
                      <a:lnTo>
                        <a:pt x="84" y="217"/>
                      </a:lnTo>
                      <a:lnTo>
                        <a:pt x="170" y="217"/>
                      </a:lnTo>
                      <a:lnTo>
                        <a:pt x="170" y="301"/>
                      </a:lnTo>
                      <a:close/>
                      <a:moveTo>
                        <a:pt x="170" y="205"/>
                      </a:moveTo>
                      <a:lnTo>
                        <a:pt x="84" y="205"/>
                      </a:lnTo>
                      <a:lnTo>
                        <a:pt x="84" y="141"/>
                      </a:lnTo>
                      <a:lnTo>
                        <a:pt x="170" y="129"/>
                      </a:lnTo>
                      <a:lnTo>
                        <a:pt x="170" y="205"/>
                      </a:lnTo>
                      <a:close/>
                      <a:moveTo>
                        <a:pt x="290" y="318"/>
                      </a:moveTo>
                      <a:lnTo>
                        <a:pt x="180" y="301"/>
                      </a:lnTo>
                      <a:lnTo>
                        <a:pt x="180" y="217"/>
                      </a:lnTo>
                      <a:lnTo>
                        <a:pt x="290" y="217"/>
                      </a:lnTo>
                      <a:lnTo>
                        <a:pt x="290" y="318"/>
                      </a:lnTo>
                      <a:close/>
                      <a:moveTo>
                        <a:pt x="290" y="205"/>
                      </a:moveTo>
                      <a:lnTo>
                        <a:pt x="180" y="205"/>
                      </a:lnTo>
                      <a:lnTo>
                        <a:pt x="180" y="126"/>
                      </a:lnTo>
                      <a:lnTo>
                        <a:pt x="290" y="112"/>
                      </a:lnTo>
                      <a:lnTo>
                        <a:pt x="290" y="205"/>
                      </a:lnTo>
                      <a:close/>
                    </a:path>
                  </a:pathLst>
                </a:custGeom>
                <a:grpFill/>
                <a:ln w="15875" cap="flat" cmpd="sng">
                  <a:noFill/>
                  <a:round/>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106" name="TextBox 105"/>
              <p:cNvSpPr txBox="1"/>
              <p:nvPr/>
            </p:nvSpPr>
            <p:spPr>
              <a:xfrm>
                <a:off x="5618499" y="2820776"/>
                <a:ext cx="1208896" cy="387798"/>
              </a:xfrm>
              <a:prstGeom prst="rect">
                <a:avLst/>
              </a:prstGeom>
              <a:noFill/>
            </p:spPr>
            <p:txBody>
              <a:bodyPr wrap="square" lIns="0" tIns="0" rIns="0" bIns="0" rtlCol="0">
                <a:spAutoFit/>
              </a:bodyPr>
              <a:lstStyle/>
              <a:p>
                <a:pPr algn="ctr">
                  <a:lnSpc>
                    <a:spcPct val="90000"/>
                  </a:lnSpc>
                  <a:spcBef>
                    <a:spcPts val="600"/>
                  </a:spcBef>
                </a:pPr>
                <a:r>
                  <a:rPr lang="en-US" dirty="0">
                    <a:solidFill>
                      <a:schemeClr val="bg1"/>
                    </a:solidFill>
                    <a:latin typeface="+mj-lt"/>
                    <a:ea typeface="Segoe UI" pitchFamily="34" charset="0"/>
                    <a:cs typeface="Segoe UI Semibold" panose="020B0702040204020203" pitchFamily="34" charset="0"/>
                  </a:rPr>
                  <a:t>One Store +</a:t>
                </a:r>
                <a:br>
                  <a:rPr lang="en-US" dirty="0">
                    <a:solidFill>
                      <a:schemeClr val="bg1"/>
                    </a:solidFill>
                    <a:latin typeface="+mj-lt"/>
                    <a:ea typeface="Segoe UI" pitchFamily="34" charset="0"/>
                    <a:cs typeface="Segoe UI Semibold" panose="020B0702040204020203" pitchFamily="34" charset="0"/>
                  </a:rPr>
                </a:br>
                <a:r>
                  <a:rPr lang="en-US" dirty="0">
                    <a:solidFill>
                      <a:schemeClr val="bg1"/>
                    </a:solidFill>
                    <a:latin typeface="+mj-lt"/>
                    <a:ea typeface="Segoe UI" pitchFamily="34" charset="0"/>
                    <a:cs typeface="Segoe UI Semibold" panose="020B0702040204020203" pitchFamily="34" charset="0"/>
                  </a:rPr>
                  <a:t>One Dev Center</a:t>
                </a:r>
              </a:p>
            </p:txBody>
          </p:sp>
        </p:grpSp>
        <p:grpSp>
          <p:nvGrpSpPr>
            <p:cNvPr id="6" name="AUI"/>
            <p:cNvGrpSpPr/>
            <p:nvPr/>
          </p:nvGrpSpPr>
          <p:grpSpPr>
            <a:xfrm>
              <a:off x="528467" y="2752645"/>
              <a:ext cx="1208896" cy="945821"/>
              <a:chOff x="478393" y="2752645"/>
              <a:chExt cx="1208896" cy="945821"/>
            </a:xfrm>
          </p:grpSpPr>
          <p:sp>
            <p:nvSpPr>
              <p:cNvPr id="18" name="TextBox 17"/>
              <p:cNvSpPr txBox="1"/>
              <p:nvPr/>
            </p:nvSpPr>
            <p:spPr>
              <a:xfrm>
                <a:off x="478393" y="3310668"/>
                <a:ext cx="1208896" cy="387798"/>
              </a:xfrm>
              <a:prstGeom prst="rect">
                <a:avLst/>
              </a:prstGeom>
              <a:noFill/>
            </p:spPr>
            <p:txBody>
              <a:bodyPr wrap="square" lIns="0" tIns="0" rIns="0" bIns="0" rtlCol="0">
                <a:spAutoFit/>
              </a:bodyPr>
              <a:lstStyle/>
              <a:p>
                <a:pPr algn="ctr">
                  <a:lnSpc>
                    <a:spcPct val="90000"/>
                  </a:lnSpc>
                  <a:spcBef>
                    <a:spcPts val="600"/>
                  </a:spcBef>
                </a:pPr>
                <a:r>
                  <a:rPr lang="en-US" dirty="0">
                    <a:solidFill>
                      <a:schemeClr val="bg1"/>
                    </a:solidFill>
                    <a:latin typeface="+mj-lt"/>
                    <a:ea typeface="Segoe UI" pitchFamily="34" charset="0"/>
                    <a:cs typeface="Segoe UI Semibold" panose="020B0702040204020203" pitchFamily="34" charset="0"/>
                  </a:rPr>
                  <a:t>Adaptive User Interface</a:t>
                </a:r>
              </a:p>
            </p:txBody>
          </p:sp>
          <p:sp>
            <p:nvSpPr>
              <p:cNvPr id="5" name="Freeform 5"/>
              <p:cNvSpPr>
                <a:spLocks/>
              </p:cNvSpPr>
              <p:nvPr/>
            </p:nvSpPr>
            <p:spPr bwMode="auto">
              <a:xfrm>
                <a:off x="922795" y="2752645"/>
                <a:ext cx="416625" cy="417923"/>
              </a:xfrm>
              <a:custGeom>
                <a:avLst/>
                <a:gdLst>
                  <a:gd name="T0" fmla="*/ 558 w 642"/>
                  <a:gd name="T1" fmla="*/ 141 h 644"/>
                  <a:gd name="T2" fmla="*/ 553 w 642"/>
                  <a:gd name="T3" fmla="*/ 324 h 644"/>
                  <a:gd name="T4" fmla="*/ 630 w 642"/>
                  <a:gd name="T5" fmla="*/ 248 h 644"/>
                  <a:gd name="T6" fmla="*/ 642 w 642"/>
                  <a:gd name="T7" fmla="*/ 0 h 644"/>
                  <a:gd name="T8" fmla="*/ 393 w 642"/>
                  <a:gd name="T9" fmla="*/ 12 h 644"/>
                  <a:gd name="T10" fmla="*/ 317 w 642"/>
                  <a:gd name="T11" fmla="*/ 88 h 644"/>
                  <a:gd name="T12" fmla="*/ 503 w 642"/>
                  <a:gd name="T13" fmla="*/ 86 h 644"/>
                  <a:gd name="T14" fmla="*/ 83 w 642"/>
                  <a:gd name="T15" fmla="*/ 506 h 644"/>
                  <a:gd name="T16" fmla="*/ 86 w 642"/>
                  <a:gd name="T17" fmla="*/ 320 h 644"/>
                  <a:gd name="T18" fmla="*/ 9 w 642"/>
                  <a:gd name="T19" fmla="*/ 396 h 644"/>
                  <a:gd name="T20" fmla="*/ 0 w 642"/>
                  <a:gd name="T21" fmla="*/ 644 h 644"/>
                  <a:gd name="T22" fmla="*/ 246 w 642"/>
                  <a:gd name="T23" fmla="*/ 632 h 644"/>
                  <a:gd name="T24" fmla="*/ 322 w 642"/>
                  <a:gd name="T25" fmla="*/ 556 h 644"/>
                  <a:gd name="T26" fmla="*/ 138 w 642"/>
                  <a:gd name="T27" fmla="*/ 560 h 644"/>
                  <a:gd name="T28" fmla="*/ 558 w 642"/>
                  <a:gd name="T29" fmla="*/ 141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2" h="644">
                    <a:moveTo>
                      <a:pt x="558" y="141"/>
                    </a:moveTo>
                    <a:lnTo>
                      <a:pt x="553" y="324"/>
                    </a:lnTo>
                    <a:lnTo>
                      <a:pt x="630" y="248"/>
                    </a:lnTo>
                    <a:lnTo>
                      <a:pt x="642" y="0"/>
                    </a:lnTo>
                    <a:lnTo>
                      <a:pt x="393" y="12"/>
                    </a:lnTo>
                    <a:lnTo>
                      <a:pt x="317" y="88"/>
                    </a:lnTo>
                    <a:lnTo>
                      <a:pt x="503" y="86"/>
                    </a:lnTo>
                    <a:lnTo>
                      <a:pt x="83" y="506"/>
                    </a:lnTo>
                    <a:lnTo>
                      <a:pt x="86" y="320"/>
                    </a:lnTo>
                    <a:lnTo>
                      <a:pt x="9" y="396"/>
                    </a:lnTo>
                    <a:lnTo>
                      <a:pt x="0" y="644"/>
                    </a:lnTo>
                    <a:lnTo>
                      <a:pt x="246" y="632"/>
                    </a:lnTo>
                    <a:lnTo>
                      <a:pt x="322" y="556"/>
                    </a:lnTo>
                    <a:lnTo>
                      <a:pt x="138" y="560"/>
                    </a:lnTo>
                    <a:lnTo>
                      <a:pt x="558"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6" name="Products"/>
          <p:cNvGrpSpPr/>
          <p:nvPr/>
        </p:nvGrpSpPr>
        <p:grpSpPr>
          <a:xfrm>
            <a:off x="364002" y="1130899"/>
            <a:ext cx="8436554" cy="1371600"/>
            <a:chOff x="364002" y="1398582"/>
            <a:chExt cx="8436554" cy="1371600"/>
          </a:xfrm>
        </p:grpSpPr>
        <p:sp>
          <p:nvSpPr>
            <p:cNvPr id="16" name="Rectangle 15"/>
            <p:cNvSpPr/>
            <p:nvPr/>
          </p:nvSpPr>
          <p:spPr>
            <a:xfrm>
              <a:off x="364002" y="1398582"/>
              <a:ext cx="8436554"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grpSp>
          <p:nvGrpSpPr>
            <p:cNvPr id="145" name="Group 144"/>
            <p:cNvGrpSpPr/>
            <p:nvPr/>
          </p:nvGrpSpPr>
          <p:grpSpPr>
            <a:xfrm>
              <a:off x="364002" y="1610058"/>
              <a:ext cx="8436554" cy="1110357"/>
              <a:chOff x="364002" y="1610058"/>
              <a:chExt cx="8436554" cy="1110357"/>
            </a:xfrm>
          </p:grpSpPr>
          <p:grpSp>
            <p:nvGrpSpPr>
              <p:cNvPr id="8" name="Holo-glass"/>
              <p:cNvGrpSpPr/>
              <p:nvPr/>
            </p:nvGrpSpPr>
            <p:grpSpPr>
              <a:xfrm>
                <a:off x="1776540" y="1871477"/>
                <a:ext cx="1380666" cy="848938"/>
                <a:chOff x="7045270" y="1117620"/>
                <a:chExt cx="1380666" cy="848938"/>
              </a:xfrm>
            </p:grpSpPr>
            <p:sp>
              <p:nvSpPr>
                <p:cNvPr id="111" name="Oval 110"/>
                <p:cNvSpPr/>
                <p:nvPr/>
              </p:nvSpPr>
              <p:spPr bwMode="auto">
                <a:xfrm>
                  <a:off x="7045270" y="1489923"/>
                  <a:ext cx="1380666" cy="47663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defRPr/>
                  </a:pPr>
                  <a:r>
                    <a:rPr lang="en-US" dirty="0">
                      <a:solidFill>
                        <a:schemeClr val="bg1"/>
                      </a:solidFill>
                      <a:latin typeface="+mj-lt"/>
                      <a:ea typeface="Segoe UI" pitchFamily="34" charset="0"/>
                      <a:cs typeface="Segoe UI Semibold" panose="020B0702040204020203" pitchFamily="34" charset="0"/>
                    </a:rPr>
                    <a:t>Holographic</a:t>
                  </a:r>
                </a:p>
              </p:txBody>
            </p:sp>
            <p:pic>
              <p:nvPicPr>
                <p:cNvPr id="112" name="Picture 111" descr="141215_B-hero_01.png"/>
                <p:cNvPicPr>
                  <a:picLocks noChangeAspect="1"/>
                </p:cNvPicPr>
                <p:nvPr/>
              </p:nvPicPr>
              <p:blipFill rotWithShape="1">
                <a:blip r:embed="rId3" cstate="print">
                  <a:extLst>
                    <a:ext uri="{28A0092B-C50C-407E-A947-70E740481C1C}">
                      <a14:useLocalDpi xmlns:a14="http://schemas.microsoft.com/office/drawing/2010/main" val="0"/>
                    </a:ext>
                  </a:extLst>
                </a:blip>
                <a:srcRect l="12333" t="23140" r="7378" b="17105"/>
                <a:stretch/>
              </p:blipFill>
              <p:spPr>
                <a:xfrm>
                  <a:off x="7396971" y="1117620"/>
                  <a:ext cx="677264" cy="267261"/>
                </a:xfrm>
                <a:prstGeom prst="rect">
                  <a:avLst/>
                </a:prstGeom>
                <a:noFill/>
                <a:ln>
                  <a:noFill/>
                </a:ln>
              </p:spPr>
            </p:pic>
          </p:grpSp>
          <p:grpSp>
            <p:nvGrpSpPr>
              <p:cNvPr id="9" name="Console"/>
              <p:cNvGrpSpPr/>
              <p:nvPr/>
            </p:nvGrpSpPr>
            <p:grpSpPr>
              <a:xfrm>
                <a:off x="6014985" y="1610058"/>
                <a:ext cx="1371597" cy="1110357"/>
                <a:chOff x="5793649" y="856201"/>
                <a:chExt cx="1371597" cy="1110357"/>
              </a:xfrm>
            </p:grpSpPr>
            <p:sp>
              <p:nvSpPr>
                <p:cNvPr id="114" name="Oval 113"/>
                <p:cNvSpPr/>
                <p:nvPr/>
              </p:nvSpPr>
              <p:spPr bwMode="auto">
                <a:xfrm>
                  <a:off x="5793649" y="1507016"/>
                  <a:ext cx="1371597" cy="45954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solidFill>
                        <a:schemeClr val="bg1"/>
                      </a:solidFill>
                      <a:latin typeface="+mj-lt"/>
                      <a:ea typeface="Segoe UI" pitchFamily="34" charset="0"/>
                      <a:cs typeface="Segoe UI Semibold" panose="020B0702040204020203" pitchFamily="34" charset="0"/>
                    </a:rPr>
                    <a:t>Xbox</a:t>
                  </a:r>
                </a:p>
              </p:txBody>
            </p:sp>
            <p:pic>
              <p:nvPicPr>
                <p:cNvPr id="115" name="Picture 1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319" y="856201"/>
                  <a:ext cx="1066256" cy="876082"/>
                </a:xfrm>
                <a:prstGeom prst="rect">
                  <a:avLst/>
                </a:prstGeom>
              </p:spPr>
            </p:pic>
          </p:grpSp>
          <p:grpSp>
            <p:nvGrpSpPr>
              <p:cNvPr id="26" name="IoT"/>
              <p:cNvGrpSpPr/>
              <p:nvPr/>
            </p:nvGrpSpPr>
            <p:grpSpPr>
              <a:xfrm>
                <a:off x="364002" y="1842301"/>
                <a:ext cx="1374596" cy="878114"/>
                <a:chOff x="778972" y="1088444"/>
                <a:chExt cx="1374596" cy="878114"/>
              </a:xfrm>
            </p:grpSpPr>
            <p:sp>
              <p:nvSpPr>
                <p:cNvPr id="118" name="Oval 117"/>
                <p:cNvSpPr/>
                <p:nvPr/>
              </p:nvSpPr>
              <p:spPr bwMode="auto">
                <a:xfrm>
                  <a:off x="778972" y="1505941"/>
                  <a:ext cx="1374596" cy="460617"/>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bg1"/>
                      </a:solidFill>
                      <a:uLnTx/>
                      <a:uFillTx/>
                      <a:latin typeface="+mj-lt"/>
                      <a:ea typeface="Segoe UI" pitchFamily="34" charset="0"/>
                      <a:cs typeface="Segoe UI Semibold" panose="020B0702040204020203" pitchFamily="34" charset="0"/>
                    </a:rPr>
                    <a:t>Devices +IoT</a:t>
                  </a:r>
                </a:p>
              </p:txBody>
            </p:sp>
            <p:grpSp>
              <p:nvGrpSpPr>
                <p:cNvPr id="119" name="Group 118"/>
                <p:cNvGrpSpPr/>
                <p:nvPr/>
              </p:nvGrpSpPr>
              <p:grpSpPr>
                <a:xfrm>
                  <a:off x="1121077" y="1088444"/>
                  <a:ext cx="690386" cy="336994"/>
                  <a:chOff x="1522017" y="2094158"/>
                  <a:chExt cx="758694" cy="370336"/>
                </a:xfrm>
              </p:grpSpPr>
              <p:pic>
                <p:nvPicPr>
                  <p:cNvPr id="121" name="Io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2017" y="2122047"/>
                    <a:ext cx="378950" cy="274863"/>
                  </a:xfrm>
                  <a:prstGeom prst="rect">
                    <a:avLst/>
                  </a:prstGeom>
                </p:spPr>
              </p:pic>
              <p:pic>
                <p:nvPicPr>
                  <p:cNvPr id="122" name="IoT"/>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1762" y="2094158"/>
                    <a:ext cx="378949" cy="274864"/>
                  </a:xfrm>
                  <a:prstGeom prst="rect">
                    <a:avLst/>
                  </a:prstGeom>
                </p:spPr>
              </p:pic>
              <p:pic>
                <p:nvPicPr>
                  <p:cNvPr id="123" name="Picture 122"/>
                  <p:cNvPicPr>
                    <a:picLocks noChangeAspect="1"/>
                  </p:cNvPicPr>
                  <p:nvPr/>
                </p:nvPicPr>
                <p:blipFill>
                  <a:blip r:embed="rId6"/>
                  <a:stretch>
                    <a:fillRect/>
                  </a:stretch>
                </p:blipFill>
                <p:spPr>
                  <a:xfrm>
                    <a:off x="1720113" y="2188539"/>
                    <a:ext cx="411595" cy="275955"/>
                  </a:xfrm>
                  <a:prstGeom prst="rect">
                    <a:avLst/>
                  </a:prstGeom>
                </p:spPr>
              </p:pic>
            </p:grpSp>
          </p:grpSp>
          <p:grpSp>
            <p:nvGrpSpPr>
              <p:cNvPr id="10" name="Surface Hub"/>
              <p:cNvGrpSpPr/>
              <p:nvPr/>
            </p:nvGrpSpPr>
            <p:grpSpPr>
              <a:xfrm>
                <a:off x="7424524" y="1639602"/>
                <a:ext cx="1376032" cy="1080813"/>
                <a:chOff x="4537593" y="885745"/>
                <a:chExt cx="1376032" cy="1080813"/>
              </a:xfrm>
            </p:grpSpPr>
            <p:sp>
              <p:nvSpPr>
                <p:cNvPr id="125" name="Oval 124"/>
                <p:cNvSpPr/>
                <p:nvPr/>
              </p:nvSpPr>
              <p:spPr bwMode="auto">
                <a:xfrm>
                  <a:off x="4537593" y="1505539"/>
                  <a:ext cx="1376032" cy="461019"/>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solidFill>
                        <a:schemeClr val="bg1"/>
                      </a:solidFill>
                      <a:latin typeface="+mj-lt"/>
                      <a:ea typeface="Segoe UI" pitchFamily="34" charset="0"/>
                      <a:cs typeface="Segoe UI Semibold" panose="020B0702040204020203" pitchFamily="34" charset="0"/>
                    </a:rPr>
                    <a:t>Surface Hub</a:t>
                  </a:r>
                </a:p>
              </p:txBody>
            </p:sp>
            <p:pic>
              <p:nvPicPr>
                <p:cNvPr id="126" name="Picture 1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8201" y="885745"/>
                  <a:ext cx="1134816" cy="661782"/>
                </a:xfrm>
                <a:prstGeom prst="rect">
                  <a:avLst/>
                </a:prstGeom>
              </p:spPr>
            </p:pic>
          </p:grpSp>
          <p:grpSp>
            <p:nvGrpSpPr>
              <p:cNvPr id="25" name="Group 24"/>
              <p:cNvGrpSpPr/>
              <p:nvPr/>
            </p:nvGrpSpPr>
            <p:grpSpPr>
              <a:xfrm>
                <a:off x="4604690" y="1763269"/>
                <a:ext cx="1372353" cy="957146"/>
                <a:chOff x="2033592" y="1009412"/>
                <a:chExt cx="1372353" cy="957146"/>
              </a:xfrm>
            </p:grpSpPr>
            <p:sp>
              <p:nvSpPr>
                <p:cNvPr id="129" name="Oval 128"/>
                <p:cNvSpPr/>
                <p:nvPr/>
              </p:nvSpPr>
              <p:spPr bwMode="auto">
                <a:xfrm>
                  <a:off x="2033592" y="1469720"/>
                  <a:ext cx="1372353" cy="4968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defRPr/>
                  </a:pPr>
                  <a:r>
                    <a:rPr lang="en-US" dirty="0">
                      <a:solidFill>
                        <a:schemeClr val="bg1"/>
                      </a:solidFill>
                      <a:latin typeface="+mj-lt"/>
                      <a:ea typeface="Segoe UI" pitchFamily="34" charset="0"/>
                      <a:cs typeface="Segoe UI Semibold" panose="020B0702040204020203" pitchFamily="34" charset="0"/>
                    </a:rPr>
                    <a:t>Mobile</a:t>
                  </a:r>
                </a:p>
              </p:txBody>
            </p:sp>
            <p:grpSp>
              <p:nvGrpSpPr>
                <p:cNvPr id="13" name="Mobile screens"/>
                <p:cNvGrpSpPr/>
                <p:nvPr/>
              </p:nvGrpSpPr>
              <p:grpSpPr>
                <a:xfrm>
                  <a:off x="2142963" y="1009412"/>
                  <a:ext cx="1153611" cy="504588"/>
                  <a:chOff x="2180715" y="1009412"/>
                  <a:chExt cx="1153611" cy="504588"/>
                </a:xfrm>
              </p:grpSpPr>
              <p:pic>
                <p:nvPicPr>
                  <p:cNvPr id="130" name="Picture 1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0715" y="1075440"/>
                    <a:ext cx="260394" cy="393562"/>
                  </a:xfrm>
                  <a:prstGeom prst="rect">
                    <a:avLst/>
                  </a:prstGeom>
                </p:spPr>
              </p:pic>
              <p:pic>
                <p:nvPicPr>
                  <p:cNvPr id="131" name="Picture 130"/>
                  <p:cNvPicPr>
                    <a:picLocks noChangeAspect="1"/>
                  </p:cNvPicPr>
                  <p:nvPr/>
                </p:nvPicPr>
                <p:blipFill>
                  <a:blip r:embed="rId9"/>
                  <a:stretch>
                    <a:fillRect/>
                  </a:stretch>
                </p:blipFill>
                <p:spPr>
                  <a:xfrm>
                    <a:off x="2352523" y="1009412"/>
                    <a:ext cx="751323" cy="459254"/>
                  </a:xfrm>
                  <a:prstGeom prst="rect">
                    <a:avLst/>
                  </a:prstGeom>
                </p:spPr>
              </p:pic>
              <p:pic>
                <p:nvPicPr>
                  <p:cNvPr id="132" name="Picture 1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9468" y="1204389"/>
                    <a:ext cx="200088" cy="302414"/>
                  </a:xfrm>
                  <a:prstGeom prst="rect">
                    <a:avLst/>
                  </a:prstGeom>
                </p:spPr>
              </p:pic>
              <p:grpSp>
                <p:nvGrpSpPr>
                  <p:cNvPr id="133" name="Group 132"/>
                  <p:cNvGrpSpPr/>
                  <p:nvPr/>
                </p:nvGrpSpPr>
                <p:grpSpPr>
                  <a:xfrm>
                    <a:off x="2824631" y="1021825"/>
                    <a:ext cx="509695" cy="492175"/>
                    <a:chOff x="134199" y="2818725"/>
                    <a:chExt cx="1186148" cy="1145377"/>
                  </a:xfrm>
                </p:grpSpPr>
                <p:pic>
                  <p:nvPicPr>
                    <p:cNvPr id="134" name="Small Tablet"/>
                    <p:cNvPicPr>
                      <a:picLocks noChangeAspect="1"/>
                    </p:cNvPicPr>
                    <p:nvPr/>
                  </p:nvPicPr>
                  <p:blipFill rotWithShape="1">
                    <a:blip r:embed="rId10" cstate="print">
                      <a:extLst>
                        <a:ext uri="{28A0092B-C50C-407E-A947-70E740481C1C}">
                          <a14:useLocalDpi xmlns:a14="http://schemas.microsoft.com/office/drawing/2010/main" val="0"/>
                        </a:ext>
                      </a:extLst>
                    </a:blip>
                    <a:srcRect r="74010"/>
                    <a:stretch/>
                  </p:blipFill>
                  <p:spPr>
                    <a:xfrm>
                      <a:off x="134199" y="2987734"/>
                      <a:ext cx="323000" cy="976368"/>
                    </a:xfrm>
                    <a:prstGeom prst="rect">
                      <a:avLst/>
                    </a:prstGeom>
                  </p:spPr>
                </p:pic>
                <p:pic>
                  <p:nvPicPr>
                    <p:cNvPr id="135" name="Picture 134"/>
                    <p:cNvPicPr>
                      <a:picLocks noChangeAspect="1"/>
                    </p:cNvPicPr>
                    <p:nvPr/>
                  </p:nvPicPr>
                  <p:blipFill>
                    <a:blip r:embed="rId11"/>
                    <a:stretch>
                      <a:fillRect/>
                    </a:stretch>
                  </p:blipFill>
                  <p:spPr>
                    <a:xfrm>
                      <a:off x="265647" y="2818725"/>
                      <a:ext cx="1054700" cy="1133955"/>
                    </a:xfrm>
                    <a:prstGeom prst="rect">
                      <a:avLst/>
                    </a:prstGeom>
                  </p:spPr>
                </p:pic>
              </p:grpSp>
            </p:grpSp>
          </p:grpSp>
          <p:grpSp>
            <p:nvGrpSpPr>
              <p:cNvPr id="12" name="PC"/>
              <p:cNvGrpSpPr/>
              <p:nvPr/>
            </p:nvGrpSpPr>
            <p:grpSpPr>
              <a:xfrm>
                <a:off x="3195148" y="1639602"/>
                <a:ext cx="1371600" cy="1080813"/>
                <a:chOff x="3285969" y="885745"/>
                <a:chExt cx="1371600" cy="1080813"/>
              </a:xfrm>
            </p:grpSpPr>
            <p:sp>
              <p:nvSpPr>
                <p:cNvPr id="137" name="Oval 136"/>
                <p:cNvSpPr/>
                <p:nvPr/>
              </p:nvSpPr>
              <p:spPr bwMode="auto">
                <a:xfrm>
                  <a:off x="3285969" y="1472782"/>
                  <a:ext cx="1371600" cy="493776"/>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b"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defRPr/>
                  </a:pPr>
                  <a:r>
                    <a:rPr lang="en-US" dirty="0">
                      <a:solidFill>
                        <a:schemeClr val="bg1"/>
                      </a:solidFill>
                      <a:latin typeface="+mj-lt"/>
                      <a:ea typeface="Segoe UI" pitchFamily="34" charset="0"/>
                      <a:cs typeface="Segoe UI Semibold" panose="020B0702040204020203" pitchFamily="34" charset="0"/>
                    </a:rPr>
                    <a:t>PC</a:t>
                  </a:r>
                </a:p>
              </p:txBody>
            </p:sp>
            <p:grpSp>
              <p:nvGrpSpPr>
                <p:cNvPr id="11" name="Screens"/>
                <p:cNvGrpSpPr/>
                <p:nvPr/>
              </p:nvGrpSpPr>
              <p:grpSpPr>
                <a:xfrm>
                  <a:off x="3351276" y="885745"/>
                  <a:ext cx="1240987" cy="680561"/>
                  <a:chOff x="3370595" y="885745"/>
                  <a:chExt cx="1240987" cy="680561"/>
                </a:xfrm>
              </p:grpSpPr>
              <p:pic>
                <p:nvPicPr>
                  <p:cNvPr id="138" name="Picture 137"/>
                  <p:cNvPicPr>
                    <a:picLocks noChangeAspect="1"/>
                  </p:cNvPicPr>
                  <p:nvPr/>
                </p:nvPicPr>
                <p:blipFill>
                  <a:blip r:embed="rId12"/>
                  <a:stretch>
                    <a:fillRect/>
                  </a:stretch>
                </p:blipFill>
                <p:spPr>
                  <a:xfrm>
                    <a:off x="3486077" y="885745"/>
                    <a:ext cx="873602" cy="536615"/>
                  </a:xfrm>
                  <a:prstGeom prst="rect">
                    <a:avLst/>
                  </a:prstGeom>
                </p:spPr>
              </p:pic>
              <p:pic>
                <p:nvPicPr>
                  <p:cNvPr id="139" name="Picture 138"/>
                  <p:cNvPicPr>
                    <a:picLocks noChangeAspect="1"/>
                  </p:cNvPicPr>
                  <p:nvPr/>
                </p:nvPicPr>
                <p:blipFill>
                  <a:blip r:embed="rId9"/>
                  <a:stretch>
                    <a:fillRect/>
                  </a:stretch>
                </p:blipFill>
                <p:spPr>
                  <a:xfrm>
                    <a:off x="3860259" y="1107052"/>
                    <a:ext cx="751323" cy="459254"/>
                  </a:xfrm>
                  <a:prstGeom prst="rect">
                    <a:avLst/>
                  </a:prstGeom>
                </p:spPr>
              </p:pic>
              <p:pic>
                <p:nvPicPr>
                  <p:cNvPr id="140" name="Picture 139"/>
                  <p:cNvPicPr>
                    <a:picLocks noChangeAspect="1"/>
                  </p:cNvPicPr>
                  <p:nvPr/>
                </p:nvPicPr>
                <p:blipFill>
                  <a:blip r:embed="rId13"/>
                  <a:stretch>
                    <a:fillRect/>
                  </a:stretch>
                </p:blipFill>
                <p:spPr>
                  <a:xfrm>
                    <a:off x="3370595" y="1159156"/>
                    <a:ext cx="653818" cy="390139"/>
                  </a:xfrm>
                  <a:prstGeom prst="rect">
                    <a:avLst/>
                  </a:prstGeom>
                </p:spPr>
              </p:pic>
            </p:grpSp>
          </p:grpSp>
        </p:grpSp>
      </p:grpSp>
      <p:sp>
        <p:nvSpPr>
          <p:cNvPr id="35" name="UWP"/>
          <p:cNvSpPr txBox="1"/>
          <p:nvPr/>
        </p:nvSpPr>
        <p:spPr>
          <a:xfrm>
            <a:off x="429993" y="1091080"/>
            <a:ext cx="2825336" cy="457048"/>
          </a:xfrm>
          <a:prstGeom prst="rect">
            <a:avLst/>
          </a:prstGeom>
          <a:noFill/>
        </p:spPr>
        <p:txBody>
          <a:bodyPr wrap="square" lIns="137160" tIns="109728" rIns="137160" bIns="109728" rtlCol="0">
            <a:spAutoFit/>
          </a:bodyPr>
          <a:lstStyle/>
          <a:p>
            <a:pPr>
              <a:lnSpc>
                <a:spcPct val="90000"/>
              </a:lnSpc>
              <a:spcBef>
                <a:spcPts val="600"/>
              </a:spcBef>
            </a:pPr>
            <a:r>
              <a:rPr lang="en-US" sz="1700" dirty="0">
                <a:solidFill>
                  <a:schemeClr val="accent1"/>
                </a:solidFill>
                <a:latin typeface="+mj-lt"/>
              </a:rPr>
              <a:t>Universal Windows Platform</a:t>
            </a:r>
          </a:p>
        </p:txBody>
      </p:sp>
    </p:spTree>
    <p:extLst>
      <p:ext uri="{BB962C8B-B14F-4D97-AF65-F5344CB8AC3E}">
        <p14:creationId xmlns:p14="http://schemas.microsoft.com/office/powerpoint/2010/main" val="858835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500"/>
                                  </p:stCondLst>
                                  <p:childTnLst>
                                    <p:set>
                                      <p:cBhvr>
                                        <p:cTn id="6" dur="1" fill="hold">
                                          <p:stCondLst>
                                            <p:cond delay="0"/>
                                          </p:stCondLst>
                                        </p:cTn>
                                        <p:tgtEl>
                                          <p:spTgt spid="146"/>
                                        </p:tgtEl>
                                        <p:attrNameLst>
                                          <p:attrName>style.visibility</p:attrName>
                                        </p:attrNameLst>
                                      </p:cBhvr>
                                      <p:to>
                                        <p:strVal val="visible"/>
                                      </p:to>
                                    </p:set>
                                    <p:animEffect transition="in" filter="wipe(left)">
                                      <p:cBhvr>
                                        <p:cTn id="7" dur="500"/>
                                        <p:tgtEl>
                                          <p:spTgt spid="146"/>
                                        </p:tgtEl>
                                      </p:cBhvr>
                                    </p:animEffect>
                                  </p:childTnLst>
                                </p:cTn>
                              </p:par>
                            </p:childTnLst>
                          </p:cTn>
                        </p:par>
                        <p:par>
                          <p:cTn id="8" fill="hold">
                            <p:stCondLst>
                              <p:cond delay="1000"/>
                            </p:stCondLst>
                            <p:childTnLst>
                              <p:par>
                                <p:cTn id="9" presetID="10" presetClass="entr" presetSubtype="0" fill="hold" grpId="0" nodeType="afterEffect">
                                  <p:stCondLst>
                                    <p:cond delay="25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750"/>
                            </p:stCondLst>
                            <p:childTnLst>
                              <p:par>
                                <p:cTn id="13" presetID="22" presetClass="entr" presetSubtype="1" fill="hold" nodeType="after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2500"/>
                            </p:stCondLst>
                            <p:childTnLst>
                              <p:par>
                                <p:cTn id="17" presetID="22" presetClass="entr" presetSubtype="1" fill="hold" nodeType="afterEffect">
                                  <p:stCondLst>
                                    <p:cond delay="500"/>
                                  </p:stCondLst>
                                  <p:childTnLst>
                                    <p:set>
                                      <p:cBhvr>
                                        <p:cTn id="18" dur="1" fill="hold">
                                          <p:stCondLst>
                                            <p:cond delay="0"/>
                                          </p:stCondLst>
                                        </p:cTn>
                                        <p:tgtEl>
                                          <p:spTgt spid="144"/>
                                        </p:tgtEl>
                                        <p:attrNameLst>
                                          <p:attrName>style.visibility</p:attrName>
                                        </p:attrNameLst>
                                      </p:cBhvr>
                                      <p:to>
                                        <p:strVal val="visible"/>
                                      </p:to>
                                    </p:set>
                                    <p:animEffect transition="in" filter="wipe(up)">
                                      <p:cBhvr>
                                        <p:cTn id="19"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stretch>
            <a:fillRect/>
          </a:stretch>
        </p:blipFill>
        <p:spPr>
          <a:xfrm>
            <a:off x="-238125" y="0"/>
            <a:ext cx="9448800" cy="5885290"/>
          </a:xfrm>
          <a:prstGeom prst="rect">
            <a:avLst/>
          </a:prstGeom>
        </p:spPr>
      </p:pic>
      <p:sp>
        <p:nvSpPr>
          <p:cNvPr id="4" name="Slide Number Placeholder 3"/>
          <p:cNvSpPr>
            <a:spLocks noGrp="1"/>
          </p:cNvSpPr>
          <p:nvPr>
            <p:ph type="sldNum" sz="quarter" idx="16"/>
          </p:nvPr>
        </p:nvSpPr>
        <p:spPr/>
        <p:txBody>
          <a:bodyPr/>
          <a:lstStyle/>
          <a:p>
            <a:fld id="{291BD43F-D0CB-458F-AC10-3DE59DB5FF32}" type="slidenum">
              <a:rPr lang="en-US" smtClean="0"/>
              <a:pPr/>
              <a:t>9</a:t>
            </a:fld>
            <a:endParaRPr lang="en-US" dirty="0"/>
          </a:p>
        </p:txBody>
      </p:sp>
      <p:sp>
        <p:nvSpPr>
          <p:cNvPr id="7" name="Rectangle 6"/>
          <p:cNvSpPr/>
          <p:nvPr/>
        </p:nvSpPr>
        <p:spPr>
          <a:xfrm>
            <a:off x="-238125" y="0"/>
            <a:ext cx="9448800" cy="923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a:lnSpc>
                <a:spcPct val="90000"/>
              </a:lnSpc>
              <a:spcBef>
                <a:spcPts val="600"/>
              </a:spcBef>
            </a:pPr>
            <a:endParaRPr lang="en-US" sz="2000" dirty="0" err="1"/>
          </a:p>
        </p:txBody>
      </p:sp>
      <p:pic>
        <p:nvPicPr>
          <p:cNvPr id="6" name="Content Placeholder 5"/>
          <p:cNvPicPr>
            <a:picLocks noChangeAspect="1"/>
          </p:cNvPicPr>
          <p:nvPr/>
        </p:nvPicPr>
        <p:blipFill>
          <a:blip r:embed="rId3"/>
          <a:stretch>
            <a:fillRect/>
          </a:stretch>
        </p:blipFill>
        <p:spPr>
          <a:xfrm>
            <a:off x="0" y="-922"/>
            <a:ext cx="923003" cy="923003"/>
          </a:xfrm>
          <a:prstGeom prst="rect">
            <a:avLst/>
          </a:prstGeom>
          <a:solidFill>
            <a:schemeClr val="bg1"/>
          </a:solidFill>
        </p:spPr>
      </p:pic>
      <p:sp>
        <p:nvSpPr>
          <p:cNvPr id="8" name="Title 2"/>
          <p:cNvSpPr>
            <a:spLocks noGrp="1"/>
          </p:cNvSpPr>
          <p:nvPr>
            <p:ph type="title"/>
          </p:nvPr>
        </p:nvSpPr>
        <p:spPr>
          <a:xfrm>
            <a:off x="923003" y="92279"/>
            <a:ext cx="8037196" cy="736600"/>
          </a:xfrm>
        </p:spPr>
        <p:txBody>
          <a:bodyPr/>
          <a:lstStyle/>
          <a:p>
            <a:r>
              <a:rPr lang="en-US" sz="2400" dirty="0"/>
              <a:t>Build native UIs for iOS, Android and Windows</a:t>
            </a:r>
            <a:br>
              <a:rPr lang="en-US" sz="2400" dirty="0"/>
            </a:br>
            <a:r>
              <a:rPr lang="en-US" sz="2400" dirty="0"/>
              <a:t>from a </a:t>
            </a:r>
            <a:r>
              <a:rPr lang="en-US" sz="2400" b="1" dirty="0"/>
              <a:t>single, shared C# codebase</a:t>
            </a:r>
            <a:r>
              <a:rPr lang="en-US" sz="2400" dirty="0"/>
              <a:t>.</a:t>
            </a:r>
          </a:p>
        </p:txBody>
      </p:sp>
    </p:spTree>
    <p:extLst>
      <p:ext uri="{BB962C8B-B14F-4D97-AF65-F5344CB8AC3E}">
        <p14:creationId xmlns:p14="http://schemas.microsoft.com/office/powerpoint/2010/main" val="927511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ndows 10">
  <a:themeElements>
    <a:clrScheme name="Custom 9">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Windows Dev Marketing - FY16.potx [Read-Only]" id="{FBE75EB4-97FC-4E9A-A134-EDB53FB162AF}" vid="{3236B3BE-C599-4468-B843-2B675CFDDCEA}"/>
    </a:ext>
  </a:extLst>
</a:theme>
</file>

<file path=ppt/theme/theme2.xml><?xml version="1.0" encoding="utf-8"?>
<a:theme xmlns:a="http://schemas.openxmlformats.org/drawingml/2006/main" name="Windows 10 - Green">
  <a:themeElements>
    <a:clrScheme name="Custom 11">
      <a:dk1>
        <a:srgbClr val="737373"/>
      </a:dk1>
      <a:lt1>
        <a:sysClr val="window" lastClr="FFFFFF"/>
      </a:lt1>
      <a:dk2>
        <a:srgbClr val="000000"/>
      </a:dk2>
      <a:lt2>
        <a:srgbClr val="D2D2D2"/>
      </a:lt2>
      <a:accent1>
        <a:srgbClr val="107C10"/>
      </a:accent1>
      <a:accent2>
        <a:srgbClr val="0078D7"/>
      </a:accent2>
      <a:accent3>
        <a:srgbClr val="5C2D91"/>
      </a:accent3>
      <a:accent4>
        <a:srgbClr val="B4009E"/>
      </a:accent4>
      <a:accent5>
        <a:srgbClr val="008272"/>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Windows Dev Marketing - FY16.potx [Read-Only]" id="{FBE75EB4-97FC-4E9A-A134-EDB53FB162AF}" vid="{C864EA4E-6494-4B4A-8676-81B498D3C91C}"/>
    </a:ext>
  </a:extLst>
</a:theme>
</file>

<file path=ppt/theme/theme3.xml><?xml version="1.0" encoding="utf-8"?>
<a:theme xmlns:a="http://schemas.openxmlformats.org/drawingml/2006/main" name="Windows 10 - Purple">
  <a:themeElements>
    <a:clrScheme name="Custom 10">
      <a:dk1>
        <a:srgbClr val="737373"/>
      </a:dk1>
      <a:lt1>
        <a:sysClr val="window" lastClr="FFFFFF"/>
      </a:lt1>
      <a:dk2>
        <a:srgbClr val="000000"/>
      </a:dk2>
      <a:lt2>
        <a:srgbClr val="D2D2D2"/>
      </a:lt2>
      <a:accent1>
        <a:srgbClr val="5C2D91"/>
      </a:accent1>
      <a:accent2>
        <a:srgbClr val="0078D7"/>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Windows Dev Marketing - FY16.potx [Read-Only]" id="{FBE75EB4-97FC-4E9A-A134-EDB53FB162AF}" vid="{44441FF0-8383-49E3-963B-5DF2612D5EEE}"/>
    </a:ext>
  </a:extLst>
</a:theme>
</file>

<file path=ppt/theme/theme4.xml><?xml version="1.0" encoding="utf-8"?>
<a:theme xmlns:a="http://schemas.openxmlformats.org/drawingml/2006/main" name="Title slides">
  <a:themeElements>
    <a:clrScheme name="Custom 8">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Windows Dev Marketing - FY16.potx [Read-Only]" id="{FBE75EB4-97FC-4E9A-A134-EDB53FB162AF}" vid="{03608FCE-F735-4D6D-AEC6-BAE52B1D9200}"/>
    </a:ext>
  </a:extLst>
</a:theme>
</file>

<file path=ppt/theme/theme5.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Enterprise Deck Master">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 PreviousValue="false"/>
</file>

<file path=customXml/item5.xml><?xml version="1.0" encoding="utf-8"?>
<p:properties xmlns:p="http://schemas.microsoft.com/office/2006/metadata/properties" xmlns:xsi="http://www.w3.org/2001/XMLSchema-instance" xmlns:pc="http://schemas.microsoft.com/office/infopath/2007/PartnerControls">
  <documentManagement>
    <_dlc_DocId xmlns="230e9df3-be65-4c73-a93b-d1236ebd677e">KC02-23-76890</_dlc_DocId>
    <_dlc_DocIdUrl xmlns="230e9df3-be65-4c73-a93b-d1236ebd677e">
      <Url>http://infopedia/kc02/docstore/_layouts/DocIdRedir.aspx?ID=KC02-23-76890</Url>
      <Description>KC02-23-76890</Description>
    </_dlc_DocIdUrl>
    <DocumentDescription xmlns="230e9df3-be65-4c73-a93b-d1236ebd677e">This deck is to be used with breadth developers to introduce Windows 10 and to align on the new possibilities it offers to build and distribute consumer apps and games.</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Clint Rutkas</DisplayName>
        <AccountId>132937</AccountId>
        <AccountType/>
      </UserInfo>
    </Owner>
    <k21a64daf20d4502b2796a1c6b8ce6c8 xmlns="230e9df3-be65-4c73-a93b-d1236ebd677e">
      <Terms xmlns="http://schemas.microsoft.com/office/infopath/2007/PartnerControls"/>
    </k21a64daf20d4502b2796a1c6b8ce6c8>
    <Expire_x0020_Review xmlns="230e9df3-be65-4c73-a93b-d1236ebd677e">2016-12-23T08:00:00+00:00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Info xmlns="http://schemas.microsoft.com/office/infopath/2007/PartnerControls">
          <TermName xmlns="http://schemas.microsoft.com/office/infopath/2007/PartnerControls">Windows Business Group</TermName>
          <TermId xmlns="http://schemas.microsoft.com/office/infopath/2007/PartnerControls">0345b95b-a01a-476d-9ed3-4bc6428075b5</TermId>
        </TermInfo>
        <TermInfo xmlns="http://schemas.microsoft.com/office/infopath/2007/PartnerControls">
          <TermName xmlns="http://schemas.microsoft.com/office/infopath/2007/PartnerControls">partners</TermName>
          <TermId xmlns="http://schemas.microsoft.com/office/infopath/2007/PartnerControls">1d23b997-60ce-4cfd-9201-15f1ad449e79</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Windows Division</TermName>
          <TermId xmlns="http://schemas.microsoft.com/office/infopath/2007/PartnerControls">02060bcf-ed70-4849-aa5b-8abb20bff174</TermId>
        </TermInfo>
        <TermInfo xmlns="http://schemas.microsoft.com/office/infopath/2007/PartnerControls">
          <TermName xmlns="http://schemas.microsoft.com/office/infopath/2007/PartnerControls">Windows Domain</TermName>
          <TermId xmlns="http://schemas.microsoft.com/office/infopath/2007/PartnerControls">394afea1-7a30-43aa-ba56-b48b78e065b4</TermId>
        </TermInfo>
        <TermInfo xmlns="http://schemas.microsoft.com/office/infopath/2007/PartnerControls">
          <TermName xmlns="http://schemas.microsoft.com/office/infopath/2007/PartnerControls">Marketing and Operations</TermName>
          <TermId xmlns="http://schemas.microsoft.com/office/infopath/2007/PartnerControls">4e55053f-00bf-4a09-94d0-fbe9f56e7b2c</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2015-11-24T08:00:00+00:00</PublishDat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Windows (family)</TermName>
          <TermId xmlns="http://schemas.microsoft.com/office/infopath/2007/PartnerControls">11182676-d3c8-405d-bf7b-bf8604ca2c9e</TermId>
        </TermInfo>
        <TermInfo xmlns="http://schemas.microsoft.com/office/infopath/2007/PartnerControls">
          <TermName xmlns="http://schemas.microsoft.com/office/infopath/2007/PartnerControls">Windows 10</TermName>
          <TermId xmlns="http://schemas.microsoft.com/office/infopath/2007/PartnerControls">d367191d-72a3-43b9-a75c-4ec35baf2ce8</TermId>
        </TermInfo>
        <TermInfo xmlns="http://schemas.microsoft.com/office/infopath/2007/PartnerControls">
          <TermName xmlns="http://schemas.microsoft.com/office/infopath/2007/PartnerControls">Windows Store</TermName>
          <TermId xmlns="http://schemas.microsoft.com/office/infopath/2007/PartnerControls">e00f3a0d-3ee4-4364-85f8-32a215e13441</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http://infopedia/kc02/media/Thumbnails/Windows Division/KC02-23-76889/win10appdev.JPG</Url>
      <Description>/kc02/media/Thumbnails/Windows Division/KC02-23-76889/win10appdev.JPG</Description>
    </Thumbnail1>
    <i0d941ee1e744ffea7aeee9924c91cbb xmlns="230e9df3-be65-4c73-a93b-d1236ebd677e">
      <Terms xmlns="http://schemas.microsoft.com/office/infopath/2007/PartnerControls"/>
    </i0d941ee1e744ffea7aeee9924c91cbb>
    <PublishingExpirationDate xmlns="http://schemas.microsoft.com/sharepoint/v3" xsi:nil="true"/>
    <RoutingRuleDescription xmlns="http://schemas.microsoft.com/sharepoint/v3" xsi:nil="true"/>
    <DocumentSetKcId xmlns="ad820760-4664-4be3-bee2-f8b9a6708b4c">76889</DocumentSetKcId>
    <CoOwner xmlns="ad820760-4664-4be3-bee2-f8b9a6708b4c">
      <UserInfo>
        <DisplayName>i:0#.w|redmond\jeprince</DisplayName>
        <AccountId>28944</AccountId>
        <AccountType/>
      </UserInfo>
      <UserInfo>
        <DisplayName>i:0#.w|redmond\samcho</DisplayName>
        <AccountId>130</AccountId>
        <AccountType/>
      </UserInfo>
      <UserInfo>
        <DisplayName>i:0#.w|redmond\v-sasaff</DisplayName>
        <AccountId>21</AccountId>
        <AccountType/>
      </UserInfo>
    </Co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Microsoft product launch campaigns</TermName>
          <TermId xmlns="http://schemas.microsoft.com/office/infopath/2007/PartnerControls">e634bb7f-b77b-4305-b346-03da1c4c6f6e</TermId>
        </TermInfo>
      </Terms>
    </i1b478372f814787abd313030b81fcb2>
    <TaxKeywordTaxHTField xmlns="230e9df3-be65-4c73-a93b-d1236ebd677e">
      <Terms xmlns="http://schemas.microsoft.com/office/infopath/2007/PartnerControls"/>
    </TaxKeywordTaxHTField>
    <TaxCatchAll xmlns="230e9df3-be65-4c73-a93b-d1236ebd677e">
      <Value>258</Value>
      <Value>216</Value>
      <Value>182</Value>
      <Value>181</Value>
      <Value>180</Value>
      <Value>179</Value>
      <Value>3027</Value>
      <Value>1651</Value>
      <Value>20</Value>
      <Value>183</Value>
      <Value>456</Value>
      <Value>184</Value>
      <Value>1228</Value>
      <Value>3627</Value>
    </TaxCatchAll>
    <mb88723863e1404388ba3733387d48df xmlns="230e9df3-be65-4c73-a93b-d1236ebd677e">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AverageRating xmlns="http://schemas.microsoft.com/sharepoint/v3" xsi:nil="true"/>
  </documentManagement>
</p:properties>
</file>

<file path=customXml/item6.xml><?xml version="1.0" encoding="utf-8"?>
<p:properties xmlns:p="http://schemas.microsoft.com/office/2006/metadata/properties" xmlns:xsi="http://www.w3.org/2001/XMLSchema-instance" xmlns:pc="http://schemas.microsoft.com/office/infopath/2007/PartnerControls">
  <documentManagement>
    <_dlc_DocId xmlns="230e9df3-be65-4c73-a93b-d1236ebd677e">E2V4UTNEVMP4-966195533-8</_dlc_DocId>
    <_dlc_DocIdUrl xmlns="230e9df3-be65-4c73-a93b-d1236ebd677e">
      <Url>https://microsoft.sharepoint.com/teams/WPDevMarketing/_layouts/15/DocIdRedir.aspx?ID=E2V4UTNEVMP4-966195533-8</Url>
      <Description>E2V4UTNEVMP4-966195533-8</Description>
    </_dlc_DocIdUrl>
  </documentManagement>
</p:properties>
</file>

<file path=customXml/item7.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8.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F19082-A6C1-4060-9A8C-0A81F4E331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14DCFF-B994-4935-B2E3-B7D3932DA638}">
  <ds:schemaRefs>
    <ds:schemaRef ds:uri="http://schemas.microsoft.com/sharepoint/v3/contenttype/forms"/>
  </ds:schemaRefs>
</ds:datastoreItem>
</file>

<file path=customXml/itemProps3.xml><?xml version="1.0" encoding="utf-8"?>
<ds:datastoreItem xmlns:ds="http://schemas.openxmlformats.org/officeDocument/2006/customXml" ds:itemID="{00E10E21-E3D6-42F7-BACA-DFDCA5B0F7B8}">
  <ds:schemaRefs>
    <ds:schemaRef ds:uri="http://schemas.microsoft.com/sharepoint/v3/contenttype/forms"/>
  </ds:schemaRefs>
</ds:datastoreItem>
</file>

<file path=customXml/itemProps4.xml><?xml version="1.0" encoding="utf-8"?>
<ds:datastoreItem xmlns:ds="http://schemas.openxmlformats.org/officeDocument/2006/customXml" ds:itemID="{F953BBC0-F177-4112-BD89-1ED87F0A4AAA}">
  <ds:schemaRefs>
    <ds:schemaRef ds:uri="Microsoft.SharePoint.Taxonomy.ContentTypeSync"/>
  </ds:schemaRefs>
</ds:datastoreItem>
</file>

<file path=customXml/itemProps5.xml><?xml version="1.0" encoding="utf-8"?>
<ds:datastoreItem xmlns:ds="http://schemas.openxmlformats.org/officeDocument/2006/customXml" ds:itemID="{2D1E03C6-4BF3-46AB-BA19-719EEFDE5827}">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4"/>
    <ds:schemaRef ds:uri="ad820760-4664-4be3-bee2-f8b9a6708b4c"/>
    <ds:schemaRef ds:uri="http://www.w3.org/XML/1998/namespace"/>
    <ds:schemaRef ds:uri="http://purl.org/dc/dcmitype/"/>
  </ds:schemaRefs>
</ds:datastoreItem>
</file>

<file path=customXml/itemProps6.xml><?xml version="1.0" encoding="utf-8"?>
<ds:datastoreItem xmlns:ds="http://schemas.openxmlformats.org/officeDocument/2006/customXml" ds:itemID="{CBA56FCA-C384-449A-A5E2-88F3CF650743}">
  <ds:schemaRefs>
    <ds:schemaRef ds:uri="http://purl.org/dc/terms/"/>
    <ds:schemaRef ds:uri="ad820760-4664-4be3-bee2-f8b9a6708b4c"/>
    <ds:schemaRef ds:uri="230e9df3-be65-4c73-a93b-d1236ebd677e"/>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sharepoint/v3"/>
    <ds:schemaRef ds:uri="http://schemas.microsoft.com/sharepoint/v4"/>
    <ds:schemaRef ds:uri="http://www.w3.org/XML/1998/namespace"/>
    <ds:schemaRef ds:uri="http://purl.org/dc/dcmitype/"/>
  </ds:schemaRefs>
</ds:datastoreItem>
</file>

<file path=customXml/itemProps7.xml><?xml version="1.0" encoding="utf-8"?>
<ds:datastoreItem xmlns:ds="http://schemas.openxmlformats.org/officeDocument/2006/customXml" ds:itemID="{C7356CD1-6B01-4A71-9247-1A35A3B556EA}">
  <ds:schemaRefs>
    <ds:schemaRef ds:uri="http://schemas.microsoft.com/sharepoint/events"/>
  </ds:schemaRefs>
</ds:datastoreItem>
</file>

<file path=customXml/itemProps8.xml><?xml version="1.0" encoding="utf-8"?>
<ds:datastoreItem xmlns:ds="http://schemas.openxmlformats.org/officeDocument/2006/customXml" ds:itemID="{6A17E4BB-8786-4FC6-AA24-6FD32D338B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Windows%20Dev%20Marketing%20-%20FY16</Template>
  <TotalTime>5787</TotalTime>
  <Words>837</Words>
  <Application>Microsoft Office PowerPoint</Application>
  <PresentationFormat>On-screen Show (16:9)</PresentationFormat>
  <Paragraphs>113</Paragraphs>
  <Slides>14</Slides>
  <Notes>9</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14</vt:i4>
      </vt:variant>
    </vt:vector>
  </HeadingPairs>
  <TitlesOfParts>
    <vt:vector size="31" baseType="lpstr">
      <vt:lpstr>ＭＳ Ｐゴシック</vt:lpstr>
      <vt:lpstr>Arial</vt:lpstr>
      <vt:lpstr>Consolas</vt:lpstr>
      <vt:lpstr>Helvetica Light</vt:lpstr>
      <vt:lpstr>Segoe UI</vt:lpstr>
      <vt:lpstr>Segoe UI Black</vt:lpstr>
      <vt:lpstr>Segoe UI Bold</vt:lpstr>
      <vt:lpstr>Segoe UI Light</vt:lpstr>
      <vt:lpstr>Segoe UI Semibold</vt:lpstr>
      <vt:lpstr>Symbol</vt:lpstr>
      <vt:lpstr>Wingdings</vt:lpstr>
      <vt:lpstr>Windows 10</vt:lpstr>
      <vt:lpstr>Windows 10 - Green</vt:lpstr>
      <vt:lpstr>Windows 10 - Purple</vt:lpstr>
      <vt:lpstr>Title slides</vt:lpstr>
      <vt:lpstr>1_COLOR TEMPLATE</vt:lpstr>
      <vt:lpstr>Enterprise Deck Master</vt:lpstr>
      <vt:lpstr>Building applications with Xamarin</vt:lpstr>
      <vt:lpstr>MSFTOPEN</vt:lpstr>
      <vt:lpstr>Journey to Windows 10</vt:lpstr>
      <vt:lpstr>Bringing our device family together</vt:lpstr>
      <vt:lpstr>Bringing our device family together</vt:lpstr>
      <vt:lpstr>Bringing our device family together</vt:lpstr>
      <vt:lpstr>HoloLens</vt:lpstr>
      <vt:lpstr>Universal Windows Platform</vt:lpstr>
      <vt:lpstr>Build native UIs for iOS, Android and Windows from a single, shared C# codebase.</vt:lpstr>
      <vt:lpstr>Silo’ed approach</vt:lpstr>
      <vt:lpstr>Write-once-run-anywhere approach</vt:lpstr>
      <vt:lpstr>Xamarin approach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Win10 Developer Pitch Deck - Consumer</dc:title>
  <dc:creator>Rajen Kishna</dc:creator>
  <cp:keywords/>
  <cp:lastModifiedBy>Sorin Peste</cp:lastModifiedBy>
  <cp:revision>307</cp:revision>
  <cp:lastPrinted>2015-02-10T21:34:44Z</cp:lastPrinted>
  <dcterms:created xsi:type="dcterms:W3CDTF">2015-10-02T18:31:05Z</dcterms:created>
  <dcterms:modified xsi:type="dcterms:W3CDTF">2016-05-31T06:53:55Z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DocVizPreviewMetadata_Count">
    <vt:i4>21</vt:i4>
  </property>
  <property fmtid="{D5CDD505-2E9C-101B-9397-08002B2CF9AE}" pid="4" name="DocVizPreviewMetadata_0">
    <vt:lpwstr>300x168x1</vt:lpwstr>
  </property>
  <property fmtid="{D5CDD505-2E9C-101B-9397-08002B2CF9AE}" pid="5" name="Authors">
    <vt:lpwstr/>
  </property>
  <property fmtid="{D5CDD505-2E9C-101B-9397-08002B2CF9AE}" pid="6" name="_dlc_DocIdItemGuid">
    <vt:lpwstr>f94f1d75-2abf-4bb3-a333-96fa297dde96</vt:lpwstr>
  </property>
  <property fmtid="{D5CDD505-2E9C-101B-9397-08002B2CF9AE}" pid="7" name="p1cd454bacc149bfbcfd764edd279de7">
    <vt:lpwstr/>
  </property>
  <property fmtid="{D5CDD505-2E9C-101B-9397-08002B2CF9AE}" pid="8" name="TaxKeyword">
    <vt:lpwstr/>
  </property>
  <property fmtid="{D5CDD505-2E9C-101B-9397-08002B2CF9AE}" pid="9" name="_dlc_policyId">
    <vt:lpwstr/>
  </property>
  <property fmtid="{D5CDD505-2E9C-101B-9397-08002B2CF9AE}" pid="10" name="Region">
    <vt:lpwstr/>
  </property>
  <property fmtid="{D5CDD505-2E9C-101B-9397-08002B2CF9AE}" pid="11" name="Confidentiality">
    <vt:lpwstr>216;#customer ready|8986c41d-21c5-4f8f-8a12-ea4625b46858</vt:lpwstr>
  </property>
  <property fmtid="{D5CDD505-2E9C-101B-9397-08002B2CF9AE}" pid="12" name="ItemType">
    <vt:lpwstr>20;#presentations|317da5a4-398e-4c38-b265-afd519770055;#3627;#feedback requests|00ce1828-98a3-430e-af54-eda270e1be04</vt:lpwstr>
  </property>
  <property fmtid="{D5CDD505-2E9C-101B-9397-08002B2CF9AE}" pid="13" name="bc28b5f076654a3b96073bbbebfeb8c9">
    <vt:lpwstr/>
  </property>
  <property fmtid="{D5CDD505-2E9C-101B-9397-08002B2CF9AE}" pid="14" name="Industries">
    <vt:lpwstr/>
  </property>
  <property fmtid="{D5CDD505-2E9C-101B-9397-08002B2CF9AE}" pid="15" name="MSProducts">
    <vt:lpwstr/>
  </property>
  <property fmtid="{D5CDD505-2E9C-101B-9397-08002B2CF9AE}" pid="16" name="j4d667fb28274e85b2214f6e751c8d1f">
    <vt:lpwstr/>
  </property>
  <property fmtid="{D5CDD505-2E9C-101B-9397-08002B2CF9AE}" pid="17" name="Competitors">
    <vt:lpwstr/>
  </property>
  <property fmtid="{D5CDD505-2E9C-101B-9397-08002B2CF9AE}" pid="18" name="SMSGDomain">
    <vt:lpwstr>179;#Windows Division|02060bcf-ed70-4849-aa5b-8abb20bff174;#180;#Windows Domain|394afea1-7a30-43aa-ba56-b48b78e065b4;#258;#Marketing and Operations|4e55053f-00bf-4a09-94d0-fbe9f56e7b2c</vt:lpwstr>
  </property>
  <property fmtid="{D5CDD505-2E9C-101B-9397-08002B2CF9AE}" pid="19" name="BusinessArchitecture">
    <vt:lpwstr/>
  </property>
  <property fmtid="{D5CDD505-2E9C-101B-9397-08002B2CF9AE}" pid="20" name="j031aa32f4154c8c9a646efae715ebde">
    <vt:lpwstr/>
  </property>
  <property fmtid="{D5CDD505-2E9C-101B-9397-08002B2CF9AE}" pid="21" name="SMSGTags">
    <vt:lpwstr/>
  </property>
  <property fmtid="{D5CDD505-2E9C-101B-9397-08002B2CF9AE}" pid="22" name="Products">
    <vt:lpwstr>183;#Windows (family)|11182676-d3c8-405d-bf7b-bf8604ca2c9e;#3027;#Windows 10|d367191d-72a3-43b9-a75c-4ec35baf2ce8;#1651;#Windows Store|e00f3a0d-3ee4-4364-85f8-32a215e13441</vt:lpwstr>
  </property>
  <property fmtid="{D5CDD505-2E9C-101B-9397-08002B2CF9AE}" pid="23" name="EnterpriseDomainTags">
    <vt:lpwstr/>
  </property>
  <property fmtid="{D5CDD505-2E9C-101B-9397-08002B2CF9AE}" pid="24" name="l311460e3fdf46688abc31ddb7bdc05a">
    <vt:lpwstr/>
  </property>
  <property fmtid="{D5CDD505-2E9C-101B-9397-08002B2CF9AE}" pid="25" name="ActivitiesAndPrograms">
    <vt:lpwstr>184;#Microsoft product launch campaigns|e634bb7f-b77b-4305-b346-03da1c4c6f6e</vt:lpwstr>
  </property>
  <property fmtid="{D5CDD505-2E9C-101B-9397-08002B2CF9AE}" pid="26" name="Segments">
    <vt:lpwstr/>
  </property>
  <property fmtid="{D5CDD505-2E9C-101B-9397-08002B2CF9AE}" pid="27" name="Partners">
    <vt:lpwstr/>
  </property>
  <property fmtid="{D5CDD505-2E9C-101B-9397-08002B2CF9AE}" pid="28" name="WorkflowChangePath">
    <vt:lpwstr>4c942473-d120-4286-a51a-b65ad3d92ffb,4;4c942473-d120-4286-a51a-b65ad3d92ffb,22;</vt:lpwstr>
  </property>
  <property fmtid="{D5CDD505-2E9C-101B-9397-08002B2CF9AE}" pid="29" name="la4444b61d19467597d63190b69ac227">
    <vt:lpwstr/>
  </property>
  <property fmtid="{D5CDD505-2E9C-101B-9397-08002B2CF9AE}" pid="30" name="Topics">
    <vt:lpwstr/>
  </property>
  <property fmtid="{D5CDD505-2E9C-101B-9397-08002B2CF9AE}" pid="31" name="Groups">
    <vt:lpwstr>181;#SMSG Readiness|c6595b84-b463-470a-bb46-2a47364645be;#182;#Windows Business Group|0345b95b-a01a-476d-9ed3-4bc6428075b5;#1228;#partners|1d23b997-60ce-4cfd-9201-15f1ad449e79</vt:lpwstr>
  </property>
  <property fmtid="{D5CDD505-2E9C-101B-9397-08002B2CF9AE}" pid="32" name="MSProductsTaxHTField0">
    <vt:lpwstr/>
  </property>
  <property fmtid="{D5CDD505-2E9C-101B-9397-08002B2CF9AE}" pid="33" name="Languages">
    <vt:lpwstr/>
  </property>
  <property fmtid="{D5CDD505-2E9C-101B-9397-08002B2CF9AE}" pid="34" name="_docset_NoMedatataSyncRequired">
    <vt:lpwstr>False</vt:lpwstr>
  </property>
  <property fmtid="{D5CDD505-2E9C-101B-9397-08002B2CF9AE}" pid="35" name="messageframeworktype">
    <vt:lpwstr/>
  </property>
  <property fmtid="{D5CDD505-2E9C-101B-9397-08002B2CF9AE}" pid="36" name="MSLanguage">
    <vt:lpwstr/>
  </property>
  <property fmtid="{D5CDD505-2E9C-101B-9397-08002B2CF9AE}" pid="37" name="cb7870d3641f4a52807a63577a9c1b08">
    <vt:lpwstr/>
  </property>
  <property fmtid="{D5CDD505-2E9C-101B-9397-08002B2CF9AE}" pid="38" name="TechnicalLevel">
    <vt:lpwstr/>
  </property>
  <property fmtid="{D5CDD505-2E9C-101B-9397-08002B2CF9AE}" pid="39" name="Audiences">
    <vt:lpwstr>456;#developers|8e4a08dc-5d95-4156-ab65-f22579a1592a</vt:lpwstr>
  </property>
  <property fmtid="{D5CDD505-2E9C-101B-9397-08002B2CF9AE}" pid="40" name="LearningOrganization">
    <vt:lpwstr/>
  </property>
  <property fmtid="{D5CDD505-2E9C-101B-9397-08002B2CF9AE}" pid="41" name="EmployeeRole">
    <vt:lpwstr/>
  </property>
  <property fmtid="{D5CDD505-2E9C-101B-9397-08002B2CF9AE}" pid="42" name="LearningDeliveryMethod">
    <vt:lpwstr/>
  </property>
  <property fmtid="{D5CDD505-2E9C-101B-9397-08002B2CF9AE}" pid="43" name="SalesGeography">
    <vt:lpwstr/>
  </property>
  <property fmtid="{D5CDD505-2E9C-101B-9397-08002B2CF9AE}" pid="44" name="Roles">
    <vt:lpwstr/>
  </property>
  <property fmtid="{D5CDD505-2E9C-101B-9397-08002B2CF9AE}" pid="45" name="ItemRetentionFormula">
    <vt:lpwstr/>
  </property>
</Properties>
</file>